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5" autoAdjust="0"/>
    <p:restoredTop sz="94660"/>
  </p:normalViewPr>
  <p:slideViewPr>
    <p:cSldViewPr snapToGrid="0">
      <p:cViewPr>
        <p:scale>
          <a:sx n="67" d="100"/>
          <a:sy n="67" d="100"/>
        </p:scale>
        <p:origin x="480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8FFE-D512-46FD-8FF7-4871F07B9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7DB29-8CEB-4461-892A-11C975408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9FC11-8477-404F-80F2-7C7B172D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46F7A-ACFB-4135-9E1A-44C609F0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16C12-9C02-44F3-A503-C05E81F6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1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AAC1-62A5-4EFB-BD1E-5521A18C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DED14-C947-4812-A7AB-88E9D3772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1AF96-EE17-4A8D-A01F-2AFD5FC7C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E997B-A956-427E-8945-440B5B79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2E452-C418-41CE-A20B-107266E7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A5AD5-2B05-4F24-BA03-00520C2D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5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1F8D-A9AC-47CF-9AC4-EFD66D96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80591-FF8D-45BF-A6A2-3C9852323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3AC23-6F4F-4FB1-82DC-289ADCCB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9461F-E3C0-40BB-9789-D5042811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BAFE2-C765-4E31-ACA1-749D9F6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84669-F548-4C0E-B2EA-016199ECB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A89BF-ABEF-4234-B762-1B77F0A25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A90C0-7DA3-4E3D-A1F4-408D0CCB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9607E-0610-45D7-A5D7-2427E41D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3880-DB10-4031-B88E-5C9DF754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9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18D99C5-7568-4167-B2F4-8E5D27FB3F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2712" y="0"/>
            <a:ext cx="2726356" cy="6858000"/>
          </a:xfrm>
          <a:custGeom>
            <a:avLst/>
            <a:gdLst>
              <a:gd name="connsiteX0" fmla="*/ 0 w 2726356"/>
              <a:gd name="connsiteY0" fmla="*/ 0 h 6858000"/>
              <a:gd name="connsiteX1" fmla="*/ 2726356 w 2726356"/>
              <a:gd name="connsiteY1" fmla="*/ 0 h 6858000"/>
              <a:gd name="connsiteX2" fmla="*/ 2726356 w 2726356"/>
              <a:gd name="connsiteY2" fmla="*/ 6858000 h 6858000"/>
              <a:gd name="connsiteX3" fmla="*/ 0 w 27263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6356" h="6858000">
                <a:moveTo>
                  <a:pt x="0" y="0"/>
                </a:moveTo>
                <a:lnTo>
                  <a:pt x="2726356" y="0"/>
                </a:lnTo>
                <a:lnTo>
                  <a:pt x="272635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56A072D-34B4-48A8-B0CB-289B51C50D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26356" y="0"/>
            <a:ext cx="2726356" cy="6858000"/>
          </a:xfrm>
          <a:custGeom>
            <a:avLst/>
            <a:gdLst>
              <a:gd name="connsiteX0" fmla="*/ 0 w 2726356"/>
              <a:gd name="connsiteY0" fmla="*/ 0 h 6858000"/>
              <a:gd name="connsiteX1" fmla="*/ 2726356 w 2726356"/>
              <a:gd name="connsiteY1" fmla="*/ 0 h 6858000"/>
              <a:gd name="connsiteX2" fmla="*/ 2726356 w 2726356"/>
              <a:gd name="connsiteY2" fmla="*/ 6858000 h 6858000"/>
              <a:gd name="connsiteX3" fmla="*/ 0 w 27263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6356" h="6858000">
                <a:moveTo>
                  <a:pt x="0" y="0"/>
                </a:moveTo>
                <a:lnTo>
                  <a:pt x="2726356" y="0"/>
                </a:lnTo>
                <a:lnTo>
                  <a:pt x="272635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DC11DE-CF05-47C6-9702-57580823E5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726356" cy="6858000"/>
          </a:xfrm>
          <a:custGeom>
            <a:avLst/>
            <a:gdLst>
              <a:gd name="connsiteX0" fmla="*/ 0 w 2726356"/>
              <a:gd name="connsiteY0" fmla="*/ 0 h 6858000"/>
              <a:gd name="connsiteX1" fmla="*/ 2726356 w 2726356"/>
              <a:gd name="connsiteY1" fmla="*/ 0 h 6858000"/>
              <a:gd name="connsiteX2" fmla="*/ 2726356 w 2726356"/>
              <a:gd name="connsiteY2" fmla="*/ 6858000 h 6858000"/>
              <a:gd name="connsiteX3" fmla="*/ 0 w 27263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6356" h="6858000">
                <a:moveTo>
                  <a:pt x="0" y="0"/>
                </a:moveTo>
                <a:lnTo>
                  <a:pt x="2726356" y="0"/>
                </a:lnTo>
                <a:lnTo>
                  <a:pt x="272635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1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F546-7EF4-4659-9B05-95D42DBF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A37FF-26A2-42BF-A805-F7B9E36F8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A5DDB-9B65-4C6D-A70B-ACDD532D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A190-E12E-426F-B990-7B79AF373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B6A5D-6C62-4B05-AA2B-73146A66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0EDE-2929-425E-B209-AF4BA472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44F55-E154-4CF4-96C4-9042BA195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1F93B-566B-4577-AE48-30233F79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8CEB6-F3D3-4CF5-A65C-580E6643E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4E9C9-DEE6-48B2-B524-C4EF95CE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9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6EDF-CF2A-46E6-AC33-B697D780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0973-6943-4D1C-8D62-C3E069DBE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9563A-C0EF-49EA-96B2-B3233F43C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745A7-A954-4996-8336-3105F0DD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B22E3-E711-4FFB-A8C7-9278CA68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2C8B0-B367-4A8B-9C9D-7FEA3A7F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1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9955-E1FF-453B-890E-4DDBBB41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F802F-BE9C-477F-B844-57B473CD8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658B-4AEB-426C-9C91-3AA8E0218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CD266-A9E8-4B65-9C61-CA40C5EA9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27AB2-4AE0-483E-B4C8-67D05E9A5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C1B019-B934-4F06-AEA3-29424905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8C1306-A003-4DF7-852C-97FA99E4D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248C1-6D39-42D6-901D-ED8615D0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6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C40B-0707-4A1B-9EB9-5EFA36CE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5E22C-99B7-45C4-8E39-73067FC17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D2F28-61C9-4DB4-A128-F44A8654B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D450C-918A-4CC4-83B6-56A1B16F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9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FFF49-5632-45A8-9E6B-9E3A9616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249C8-BF3F-4DAD-8A30-6EF345FA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37AD6-7640-47DD-BEDA-434CBE32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6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2258-3F28-4C7F-8CFD-E6260BF2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EEDB-887E-47B6-97D0-4C23DE9D9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304F9-FA8E-4234-AAF0-21A093F43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FC3F2-B810-49D2-8DCA-B7C38D9C2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0CE7C-ED68-4BFC-ACB6-344BACF0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0EB8C-D76D-40D7-BDB5-C790E1B5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E9BFB-539F-46CF-ABA2-148469013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248A6-EFD0-47D3-81AA-3BF0157C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2085-AF5E-45A2-A37D-D4EE5291D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30F9-5884-46DE-AFE3-2DF39556BEE4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1745A-D4F9-488B-A3B7-9341C1F5E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90C3D-1C19-438F-AEDA-8A4C44058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53367-9F22-4007-9829-A06506261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7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GzoPUnUzJ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hyperlink" Target="https://support.islide.cc/hc/kb/article/1378472" TargetMode="External"/><Relationship Id="rId4" Type="http://schemas.openxmlformats.org/officeDocument/2006/relationships/hyperlink" Target="https://en.islide.cc/downloa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9DAB924D-EF5A-4676-8D31-BD176AE8DC0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7" r="36747"/>
          <a:stretch>
            <a:fillRect/>
          </a:stretch>
        </p:blipFill>
        <p:spPr>
          <a:xfrm>
            <a:off x="2714926" y="0"/>
            <a:ext cx="2726356" cy="6858000"/>
          </a:xfrm>
        </p:spPr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7B4B2DF5-C7F4-434D-93C9-06081F37FC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19" r="26494"/>
          <a:stretch/>
        </p:blipFill>
        <p:spPr>
          <a:xfrm>
            <a:off x="0" y="0"/>
            <a:ext cx="2726005" cy="6858000"/>
          </a:xfrm>
        </p:spPr>
      </p:pic>
      <p:pic>
        <p:nvPicPr>
          <p:cNvPr id="58" name="Picture Placeholder 54">
            <a:extLst>
              <a:ext uri="{FF2B5EF4-FFF2-40B4-BE49-F238E27FC236}">
                <a16:creationId xmlns:a16="http://schemas.microsoft.com/office/drawing/2014/main" id="{B153C48C-7593-4113-B107-509B7B232B7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75" r="36775"/>
          <a:stretch>
            <a:fillRect/>
          </a:stretch>
        </p:blipFill>
        <p:spPr>
          <a:xfrm>
            <a:off x="5441633" y="0"/>
            <a:ext cx="2725737" cy="6858000"/>
          </a:xfr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412B3579-98DC-4C42-8C3D-6F7BBE1A4331}"/>
              </a:ext>
            </a:extLst>
          </p:cNvPr>
          <p:cNvGrpSpPr/>
          <p:nvPr/>
        </p:nvGrpSpPr>
        <p:grpSpPr>
          <a:xfrm>
            <a:off x="8302555" y="2082416"/>
            <a:ext cx="4163853" cy="2055812"/>
            <a:chOff x="8302555" y="1094026"/>
            <a:chExt cx="4163853" cy="205581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1A306F-9961-4773-9FFC-B0AA98499837}"/>
                </a:ext>
              </a:extLst>
            </p:cNvPr>
            <p:cNvSpPr txBox="1"/>
            <p:nvPr/>
          </p:nvSpPr>
          <p:spPr>
            <a:xfrm>
              <a:off x="8302555" y="1094026"/>
              <a:ext cx="16053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Arial Black" panose="020B0A04020102020204" pitchFamily="34" charset="0"/>
                </a:rPr>
                <a:t>OUR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35E008B-FBE9-4437-A9C3-90CC37DED1A5}"/>
                </a:ext>
              </a:extLst>
            </p:cNvPr>
            <p:cNvSpPr txBox="1"/>
            <p:nvPr/>
          </p:nvSpPr>
          <p:spPr>
            <a:xfrm>
              <a:off x="8302555" y="1634867"/>
              <a:ext cx="4163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Arial Black" panose="020B0A04020102020204" pitchFamily="34" charset="0"/>
                </a:rPr>
                <a:t>PORTFOLIO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39898D2-41FC-49E0-82CD-2CEAC55D5E3B}"/>
                </a:ext>
              </a:extLst>
            </p:cNvPr>
            <p:cNvSpPr txBox="1"/>
            <p:nvPr/>
          </p:nvSpPr>
          <p:spPr>
            <a:xfrm>
              <a:off x="8302555" y="2226508"/>
              <a:ext cx="3606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Every day, over 1,000,000 business presentations are taking place worldwide.</a:t>
              </a:r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A5131-C2BA-4F46-A783-5B9953366167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317040"/>
            <a:ext cx="2647545" cy="3721799"/>
          </a:xfrm>
          <a:custGeom>
            <a:avLst/>
            <a:gdLst>
              <a:gd name="connsiteX0" fmla="*/ 1629908 w 2647545"/>
              <a:gd name="connsiteY0" fmla="*/ 1657747 h 3721799"/>
              <a:gd name="connsiteX1" fmla="*/ 1382986 w 2647545"/>
              <a:gd name="connsiteY1" fmla="*/ 2715253 h 3721799"/>
              <a:gd name="connsiteX2" fmla="*/ 5772 w 2647545"/>
              <a:gd name="connsiteY2" fmla="*/ 2785776 h 3721799"/>
              <a:gd name="connsiteX3" fmla="*/ 0 w 2647545"/>
              <a:gd name="connsiteY3" fmla="*/ 2780562 h 3721799"/>
              <a:gd name="connsiteX4" fmla="*/ 0 w 2647545"/>
              <a:gd name="connsiteY4" fmla="*/ 2170720 h 3721799"/>
              <a:gd name="connsiteX5" fmla="*/ 22203 w 2647545"/>
              <a:gd name="connsiteY5" fmla="*/ 2245496 h 3721799"/>
              <a:gd name="connsiteX6" fmla="*/ 172355 w 2647545"/>
              <a:gd name="connsiteY6" fmla="*/ 2470996 h 3721799"/>
              <a:gd name="connsiteX7" fmla="*/ 1138342 w 2647545"/>
              <a:gd name="connsiteY7" fmla="*/ 2470996 h 3721799"/>
              <a:gd name="connsiteX8" fmla="*/ 1337258 w 2647545"/>
              <a:gd name="connsiteY8" fmla="*/ 1949948 h 3721799"/>
              <a:gd name="connsiteX9" fmla="*/ 2161452 w 2647545"/>
              <a:gd name="connsiteY9" fmla="*/ 1126639 h 3721799"/>
              <a:gd name="connsiteX10" fmla="*/ 1882524 w 2647545"/>
              <a:gd name="connsiteY10" fmla="*/ 3214182 h 3721799"/>
              <a:gd name="connsiteX11" fmla="*/ 2095 w 2647545"/>
              <a:gd name="connsiteY11" fmla="*/ 3594895 h 3721799"/>
              <a:gd name="connsiteX12" fmla="*/ 0 w 2647545"/>
              <a:gd name="connsiteY12" fmla="*/ 3593925 h 3721799"/>
              <a:gd name="connsiteX13" fmla="*/ 0 w 2647545"/>
              <a:gd name="connsiteY13" fmla="*/ 3175636 h 3721799"/>
              <a:gd name="connsiteX14" fmla="*/ 23859 w 2647545"/>
              <a:gd name="connsiteY14" fmla="*/ 3189715 h 3721799"/>
              <a:gd name="connsiteX15" fmla="*/ 1615601 w 2647545"/>
              <a:gd name="connsiteY15" fmla="*/ 2947677 h 3721799"/>
              <a:gd name="connsiteX16" fmla="*/ 1882524 w 2647545"/>
              <a:gd name="connsiteY16" fmla="*/ 1406842 h 3721799"/>
              <a:gd name="connsiteX17" fmla="*/ 604099 w 2647545"/>
              <a:gd name="connsiteY17" fmla="*/ 962193 h 3721799"/>
              <a:gd name="connsiteX18" fmla="*/ 709648 w 2647545"/>
              <a:gd name="connsiteY18" fmla="*/ 962425 h 3721799"/>
              <a:gd name="connsiteX19" fmla="*/ 986298 w 2647545"/>
              <a:gd name="connsiteY19" fmla="*/ 1015712 h 3721799"/>
              <a:gd name="connsiteX20" fmla="*/ 693642 w 2647545"/>
              <a:gd name="connsiteY20" fmla="*/ 1307907 h 3721799"/>
              <a:gd name="connsiteX21" fmla="*/ 172355 w 2647545"/>
              <a:gd name="connsiteY21" fmla="*/ 1506509 h 3721799"/>
              <a:gd name="connsiteX22" fmla="*/ 22203 w 2647545"/>
              <a:gd name="connsiteY22" fmla="*/ 1732009 h 3721799"/>
              <a:gd name="connsiteX23" fmla="*/ 0 w 2647545"/>
              <a:gd name="connsiteY23" fmla="*/ 1806785 h 3721799"/>
              <a:gd name="connsiteX24" fmla="*/ 0 w 2647545"/>
              <a:gd name="connsiteY24" fmla="*/ 1197242 h 3721799"/>
              <a:gd name="connsiteX25" fmla="*/ 11317 w 2647545"/>
              <a:gd name="connsiteY25" fmla="*/ 1187064 h 3721799"/>
              <a:gd name="connsiteX26" fmla="*/ 604099 w 2647545"/>
              <a:gd name="connsiteY26" fmla="*/ 962193 h 3721799"/>
              <a:gd name="connsiteX27" fmla="*/ 714477 w 2647545"/>
              <a:gd name="connsiteY27" fmla="*/ 256856 h 3721799"/>
              <a:gd name="connsiteX28" fmla="*/ 1517861 w 2647545"/>
              <a:gd name="connsiteY28" fmla="*/ 484629 h 3721799"/>
              <a:gd name="connsiteX29" fmla="*/ 1238360 w 2647545"/>
              <a:gd name="connsiteY29" fmla="*/ 763692 h 3721799"/>
              <a:gd name="connsiteX30" fmla="*/ 41542 w 2647545"/>
              <a:gd name="connsiteY30" fmla="*/ 779020 h 3721799"/>
              <a:gd name="connsiteX31" fmla="*/ 0 w 2647545"/>
              <a:gd name="connsiteY31" fmla="*/ 804325 h 3721799"/>
              <a:gd name="connsiteX32" fmla="*/ 0 w 2647545"/>
              <a:gd name="connsiteY32" fmla="*/ 384401 h 3721799"/>
              <a:gd name="connsiteX33" fmla="*/ 29865 w 2647545"/>
              <a:gd name="connsiteY33" fmla="*/ 371492 h 3721799"/>
              <a:gd name="connsiteX34" fmla="*/ 436514 w 2647545"/>
              <a:gd name="connsiteY34" fmla="*/ 269485 h 3721799"/>
              <a:gd name="connsiteX35" fmla="*/ 714477 w 2647545"/>
              <a:gd name="connsiteY35" fmla="*/ 256856 h 3721799"/>
              <a:gd name="connsiteX36" fmla="*/ 2218827 w 2647545"/>
              <a:gd name="connsiteY36" fmla="*/ 0 h 3721799"/>
              <a:gd name="connsiteX37" fmla="*/ 2269129 w 2647545"/>
              <a:gd name="connsiteY37" fmla="*/ 377789 h 3721799"/>
              <a:gd name="connsiteX38" fmla="*/ 2647545 w 2647545"/>
              <a:gd name="connsiteY38" fmla="*/ 428011 h 3721799"/>
              <a:gd name="connsiteX39" fmla="*/ 2146800 w 2647545"/>
              <a:gd name="connsiteY39" fmla="*/ 927926 h 3721799"/>
              <a:gd name="connsiteX40" fmla="*/ 1986741 w 2647545"/>
              <a:gd name="connsiteY40" fmla="*/ 906810 h 3721799"/>
              <a:gd name="connsiteX41" fmla="*/ 997822 w 2647545"/>
              <a:gd name="connsiteY41" fmla="*/ 1894653 h 3721799"/>
              <a:gd name="connsiteX42" fmla="*/ 1010399 w 2647545"/>
              <a:gd name="connsiteY42" fmla="*/ 1988817 h 3721799"/>
              <a:gd name="connsiteX43" fmla="*/ 655419 w 2647545"/>
              <a:gd name="connsiteY43" fmla="*/ 2343207 h 3721799"/>
              <a:gd name="connsiteX44" fmla="*/ 300433 w 2647545"/>
              <a:gd name="connsiteY44" fmla="*/ 1988817 h 3721799"/>
              <a:gd name="connsiteX45" fmla="*/ 655419 w 2647545"/>
              <a:gd name="connsiteY45" fmla="*/ 1634421 h 3721799"/>
              <a:gd name="connsiteX46" fmla="*/ 749737 w 2647545"/>
              <a:gd name="connsiteY46" fmla="*/ 1646980 h 3721799"/>
              <a:gd name="connsiteX47" fmla="*/ 1739228 w 2647545"/>
              <a:gd name="connsiteY47" fmla="*/ 659703 h 3721799"/>
              <a:gd name="connsiteX48" fmla="*/ 1718076 w 2647545"/>
              <a:gd name="connsiteY48" fmla="*/ 499915 h 372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647545" h="3721799">
                <a:moveTo>
                  <a:pt x="1629908" y="1657747"/>
                </a:moveTo>
                <a:cubicBezTo>
                  <a:pt x="1752230" y="2016717"/>
                  <a:pt x="1669923" y="2429331"/>
                  <a:pt x="1382986" y="2715253"/>
                </a:cubicBezTo>
                <a:cubicBezTo>
                  <a:pt x="1006803" y="3091379"/>
                  <a:pt x="409584" y="3114886"/>
                  <a:pt x="5772" y="2785776"/>
                </a:cubicBezTo>
                <a:lnTo>
                  <a:pt x="0" y="2780562"/>
                </a:lnTo>
                <a:lnTo>
                  <a:pt x="0" y="2170720"/>
                </a:lnTo>
                <a:lnTo>
                  <a:pt x="22203" y="2245496"/>
                </a:lnTo>
                <a:cubicBezTo>
                  <a:pt x="55570" y="2327606"/>
                  <a:pt x="105621" y="2404508"/>
                  <a:pt x="172355" y="2470996"/>
                </a:cubicBezTo>
                <a:cubicBezTo>
                  <a:pt x="438718" y="2737507"/>
                  <a:pt x="871979" y="2737507"/>
                  <a:pt x="1138342" y="2470996"/>
                </a:cubicBezTo>
                <a:cubicBezTo>
                  <a:pt x="1281810" y="2328315"/>
                  <a:pt x="1348118" y="2137137"/>
                  <a:pt x="1337258" y="1949948"/>
                </a:cubicBezTo>
                <a:close/>
                <a:moveTo>
                  <a:pt x="2161452" y="1126639"/>
                </a:moveTo>
                <a:cubicBezTo>
                  <a:pt x="2541549" y="1788626"/>
                  <a:pt x="2448382" y="2648637"/>
                  <a:pt x="1882524" y="3214182"/>
                </a:cubicBezTo>
                <a:cubicBezTo>
                  <a:pt x="1374109" y="3721799"/>
                  <a:pt x="629066" y="3848704"/>
                  <a:pt x="2095" y="3594895"/>
                </a:cubicBezTo>
                <a:lnTo>
                  <a:pt x="0" y="3593925"/>
                </a:lnTo>
                <a:lnTo>
                  <a:pt x="0" y="3175636"/>
                </a:lnTo>
                <a:lnTo>
                  <a:pt x="23859" y="3189715"/>
                </a:lnTo>
                <a:cubicBezTo>
                  <a:pt x="536330" y="3458646"/>
                  <a:pt x="1184637" y="3377967"/>
                  <a:pt x="1615601" y="2947677"/>
                </a:cubicBezTo>
                <a:cubicBezTo>
                  <a:pt x="2033423" y="2530507"/>
                  <a:pt x="2122588" y="1910752"/>
                  <a:pt x="1882524" y="1406842"/>
                </a:cubicBezTo>
                <a:close/>
                <a:moveTo>
                  <a:pt x="604099" y="962193"/>
                </a:moveTo>
                <a:cubicBezTo>
                  <a:pt x="639262" y="960474"/>
                  <a:pt x="674495" y="960552"/>
                  <a:pt x="709648" y="962425"/>
                </a:cubicBezTo>
                <a:cubicBezTo>
                  <a:pt x="803388" y="967417"/>
                  <a:pt x="896560" y="985178"/>
                  <a:pt x="986298" y="1015712"/>
                </a:cubicBezTo>
                <a:lnTo>
                  <a:pt x="693642" y="1307907"/>
                </a:lnTo>
                <a:cubicBezTo>
                  <a:pt x="506164" y="1297065"/>
                  <a:pt x="315250" y="1363269"/>
                  <a:pt x="172355" y="1506509"/>
                </a:cubicBezTo>
                <a:cubicBezTo>
                  <a:pt x="105621" y="1572997"/>
                  <a:pt x="55570" y="1649899"/>
                  <a:pt x="22203" y="1732009"/>
                </a:cubicBezTo>
                <a:lnTo>
                  <a:pt x="0" y="1806785"/>
                </a:lnTo>
                <a:lnTo>
                  <a:pt x="0" y="1197242"/>
                </a:lnTo>
                <a:lnTo>
                  <a:pt x="11317" y="1187064"/>
                </a:lnTo>
                <a:cubicBezTo>
                  <a:pt x="184678" y="1047462"/>
                  <a:pt x="393122" y="972504"/>
                  <a:pt x="604099" y="962193"/>
                </a:cubicBezTo>
                <a:close/>
                <a:moveTo>
                  <a:pt x="714477" y="256856"/>
                </a:moveTo>
                <a:cubicBezTo>
                  <a:pt x="992781" y="266372"/>
                  <a:pt x="1269226" y="342316"/>
                  <a:pt x="1517861" y="484629"/>
                </a:cubicBezTo>
                <a:lnTo>
                  <a:pt x="1238360" y="763692"/>
                </a:lnTo>
                <a:cubicBezTo>
                  <a:pt x="859838" y="584785"/>
                  <a:pt x="416048" y="589493"/>
                  <a:pt x="41542" y="779020"/>
                </a:cubicBezTo>
                <a:lnTo>
                  <a:pt x="0" y="804325"/>
                </a:lnTo>
                <a:lnTo>
                  <a:pt x="0" y="384401"/>
                </a:lnTo>
                <a:lnTo>
                  <a:pt x="29865" y="371492"/>
                </a:lnTo>
                <a:cubicBezTo>
                  <a:pt x="161555" y="320873"/>
                  <a:pt x="298186" y="286873"/>
                  <a:pt x="436514" y="269485"/>
                </a:cubicBezTo>
                <a:cubicBezTo>
                  <a:pt x="528734" y="257893"/>
                  <a:pt x="621709" y="253684"/>
                  <a:pt x="714477" y="256856"/>
                </a:cubicBezTo>
                <a:close/>
                <a:moveTo>
                  <a:pt x="2218827" y="0"/>
                </a:moveTo>
                <a:lnTo>
                  <a:pt x="2269129" y="377789"/>
                </a:lnTo>
                <a:lnTo>
                  <a:pt x="2647545" y="428011"/>
                </a:lnTo>
                <a:lnTo>
                  <a:pt x="2146800" y="927926"/>
                </a:lnTo>
                <a:lnTo>
                  <a:pt x="1986741" y="906810"/>
                </a:lnTo>
                <a:lnTo>
                  <a:pt x="997822" y="1894653"/>
                </a:lnTo>
                <a:cubicBezTo>
                  <a:pt x="1005825" y="1924332"/>
                  <a:pt x="1010399" y="1956288"/>
                  <a:pt x="1010399" y="1988817"/>
                </a:cubicBezTo>
                <a:cubicBezTo>
                  <a:pt x="1010399" y="2184558"/>
                  <a:pt x="851485" y="2343207"/>
                  <a:pt x="655419" y="2343207"/>
                </a:cubicBezTo>
                <a:cubicBezTo>
                  <a:pt x="459347" y="2343207"/>
                  <a:pt x="300433" y="2184558"/>
                  <a:pt x="300433" y="1988817"/>
                </a:cubicBezTo>
                <a:cubicBezTo>
                  <a:pt x="300433" y="1793071"/>
                  <a:pt x="459347" y="1634421"/>
                  <a:pt x="655419" y="1634421"/>
                </a:cubicBezTo>
                <a:cubicBezTo>
                  <a:pt x="687997" y="1634421"/>
                  <a:pt x="719437" y="1638989"/>
                  <a:pt x="749737" y="1646980"/>
                </a:cubicBezTo>
                <a:lnTo>
                  <a:pt x="1739228" y="659703"/>
                </a:lnTo>
                <a:lnTo>
                  <a:pt x="1718076" y="499915"/>
                </a:lnTo>
                <a:close/>
              </a:path>
            </a:pathLst>
          </a:custGeom>
          <a:noFill/>
          <a:ln>
            <a:solidFill>
              <a:schemeClr val="bg2"/>
            </a:solidFill>
          </a:ln>
        </p:spPr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7B35466-FAC0-46B5-A630-778024F1C1F9}"/>
              </a:ext>
            </a:extLst>
          </p:cNvPr>
          <p:cNvGrpSpPr/>
          <p:nvPr/>
        </p:nvGrpSpPr>
        <p:grpSpPr>
          <a:xfrm>
            <a:off x="2345589" y="4027398"/>
            <a:ext cx="3620623" cy="2498682"/>
            <a:chOff x="2594828" y="4208707"/>
            <a:chExt cx="3291475" cy="2271529"/>
          </a:xfrm>
        </p:grpSpPr>
        <p:sp>
          <p:nvSpPr>
            <p:cNvPr id="80" name="target_126420">
              <a:extLst>
                <a:ext uri="{FF2B5EF4-FFF2-40B4-BE49-F238E27FC236}">
                  <a16:creationId xmlns:a16="http://schemas.microsoft.com/office/drawing/2014/main" id="{7E8E5848-B91B-4425-BFED-FF748C287D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71028" y="4208707"/>
              <a:ext cx="2315275" cy="2271529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11" h="8166">
                  <a:moveTo>
                    <a:pt x="8153" y="159"/>
                  </a:moveTo>
                  <a:cubicBezTo>
                    <a:pt x="8049" y="55"/>
                    <a:pt x="7907" y="0"/>
                    <a:pt x="7761" y="7"/>
                  </a:cubicBezTo>
                  <a:cubicBezTo>
                    <a:pt x="7254" y="29"/>
                    <a:pt x="6763" y="96"/>
                    <a:pt x="6349" y="157"/>
                  </a:cubicBezTo>
                  <a:cubicBezTo>
                    <a:pt x="5382" y="302"/>
                    <a:pt x="4438" y="516"/>
                    <a:pt x="3546" y="794"/>
                  </a:cubicBezTo>
                  <a:cubicBezTo>
                    <a:pt x="3168" y="912"/>
                    <a:pt x="2672" y="1078"/>
                    <a:pt x="2185" y="1319"/>
                  </a:cubicBezTo>
                  <a:cubicBezTo>
                    <a:pt x="1841" y="1490"/>
                    <a:pt x="1448" y="1698"/>
                    <a:pt x="1144" y="2011"/>
                  </a:cubicBezTo>
                  <a:cubicBezTo>
                    <a:pt x="1141" y="2014"/>
                    <a:pt x="1139" y="2016"/>
                    <a:pt x="1137" y="2018"/>
                  </a:cubicBezTo>
                  <a:cubicBezTo>
                    <a:pt x="347" y="2860"/>
                    <a:pt x="0" y="4044"/>
                    <a:pt x="208" y="5184"/>
                  </a:cubicBezTo>
                  <a:cubicBezTo>
                    <a:pt x="321" y="5803"/>
                    <a:pt x="597" y="6369"/>
                    <a:pt x="986" y="6838"/>
                  </a:cubicBezTo>
                  <a:lnTo>
                    <a:pt x="6267" y="2045"/>
                  </a:lnTo>
                  <a:lnTo>
                    <a:pt x="1474" y="7325"/>
                  </a:lnTo>
                  <a:cubicBezTo>
                    <a:pt x="1995" y="7757"/>
                    <a:pt x="2636" y="8049"/>
                    <a:pt x="3330" y="8137"/>
                  </a:cubicBezTo>
                  <a:cubicBezTo>
                    <a:pt x="3482" y="8156"/>
                    <a:pt x="3636" y="8166"/>
                    <a:pt x="3789" y="8166"/>
                  </a:cubicBezTo>
                  <a:lnTo>
                    <a:pt x="3789" y="8166"/>
                  </a:lnTo>
                  <a:cubicBezTo>
                    <a:pt x="4386" y="8166"/>
                    <a:pt x="4977" y="8020"/>
                    <a:pt x="5499" y="7743"/>
                  </a:cubicBezTo>
                  <a:cubicBezTo>
                    <a:pt x="5855" y="7555"/>
                    <a:pt x="6145" y="7340"/>
                    <a:pt x="6361" y="7105"/>
                  </a:cubicBezTo>
                  <a:cubicBezTo>
                    <a:pt x="6692" y="6743"/>
                    <a:pt x="6916" y="6301"/>
                    <a:pt x="7092" y="5917"/>
                  </a:cubicBezTo>
                  <a:cubicBezTo>
                    <a:pt x="7501" y="5020"/>
                    <a:pt x="7732" y="4055"/>
                    <a:pt x="7934" y="3144"/>
                  </a:cubicBezTo>
                  <a:cubicBezTo>
                    <a:pt x="8148" y="2178"/>
                    <a:pt x="8269" y="1329"/>
                    <a:pt x="8305" y="551"/>
                  </a:cubicBezTo>
                  <a:cubicBezTo>
                    <a:pt x="8311" y="404"/>
                    <a:pt x="8256" y="262"/>
                    <a:pt x="8153" y="159"/>
                  </a:cubicBezTo>
                  <a:close/>
                </a:path>
              </a:pathLst>
            </a:custGeom>
            <a:no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arget_126420">
              <a:extLst>
                <a:ext uri="{FF2B5EF4-FFF2-40B4-BE49-F238E27FC236}">
                  <a16:creationId xmlns:a16="http://schemas.microsoft.com/office/drawing/2014/main" id="{0FA6744A-2D9C-49E2-A162-9B24E3B97F44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2585551" y="5221773"/>
              <a:ext cx="981904" cy="96335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11" h="8166">
                  <a:moveTo>
                    <a:pt x="8153" y="159"/>
                  </a:moveTo>
                  <a:cubicBezTo>
                    <a:pt x="8049" y="55"/>
                    <a:pt x="7907" y="0"/>
                    <a:pt x="7761" y="7"/>
                  </a:cubicBezTo>
                  <a:cubicBezTo>
                    <a:pt x="7254" y="29"/>
                    <a:pt x="6763" y="96"/>
                    <a:pt x="6349" y="157"/>
                  </a:cubicBezTo>
                  <a:cubicBezTo>
                    <a:pt x="5382" y="302"/>
                    <a:pt x="4438" y="516"/>
                    <a:pt x="3546" y="794"/>
                  </a:cubicBezTo>
                  <a:cubicBezTo>
                    <a:pt x="3168" y="912"/>
                    <a:pt x="2672" y="1078"/>
                    <a:pt x="2185" y="1319"/>
                  </a:cubicBezTo>
                  <a:cubicBezTo>
                    <a:pt x="1841" y="1490"/>
                    <a:pt x="1448" y="1698"/>
                    <a:pt x="1144" y="2011"/>
                  </a:cubicBezTo>
                  <a:cubicBezTo>
                    <a:pt x="1141" y="2014"/>
                    <a:pt x="1139" y="2016"/>
                    <a:pt x="1137" y="2018"/>
                  </a:cubicBezTo>
                  <a:cubicBezTo>
                    <a:pt x="347" y="2860"/>
                    <a:pt x="0" y="4044"/>
                    <a:pt x="208" y="5184"/>
                  </a:cubicBezTo>
                  <a:cubicBezTo>
                    <a:pt x="321" y="5803"/>
                    <a:pt x="597" y="6369"/>
                    <a:pt x="986" y="6838"/>
                  </a:cubicBezTo>
                  <a:lnTo>
                    <a:pt x="6267" y="2045"/>
                  </a:lnTo>
                  <a:lnTo>
                    <a:pt x="1474" y="7325"/>
                  </a:lnTo>
                  <a:cubicBezTo>
                    <a:pt x="1995" y="7757"/>
                    <a:pt x="2636" y="8049"/>
                    <a:pt x="3330" y="8137"/>
                  </a:cubicBezTo>
                  <a:cubicBezTo>
                    <a:pt x="3482" y="8156"/>
                    <a:pt x="3636" y="8166"/>
                    <a:pt x="3789" y="8166"/>
                  </a:cubicBezTo>
                  <a:lnTo>
                    <a:pt x="3789" y="8166"/>
                  </a:lnTo>
                  <a:cubicBezTo>
                    <a:pt x="4386" y="8166"/>
                    <a:pt x="4977" y="8020"/>
                    <a:pt x="5499" y="7743"/>
                  </a:cubicBezTo>
                  <a:cubicBezTo>
                    <a:pt x="5855" y="7555"/>
                    <a:pt x="6145" y="7340"/>
                    <a:pt x="6361" y="7105"/>
                  </a:cubicBezTo>
                  <a:cubicBezTo>
                    <a:pt x="6692" y="6743"/>
                    <a:pt x="6916" y="6301"/>
                    <a:pt x="7092" y="5917"/>
                  </a:cubicBezTo>
                  <a:cubicBezTo>
                    <a:pt x="7501" y="5020"/>
                    <a:pt x="7732" y="4055"/>
                    <a:pt x="7934" y="3144"/>
                  </a:cubicBezTo>
                  <a:cubicBezTo>
                    <a:pt x="8148" y="2178"/>
                    <a:pt x="8269" y="1329"/>
                    <a:pt x="8305" y="551"/>
                  </a:cubicBezTo>
                  <a:cubicBezTo>
                    <a:pt x="8311" y="404"/>
                    <a:pt x="8256" y="262"/>
                    <a:pt x="8153" y="159"/>
                  </a:cubicBezTo>
                  <a:close/>
                </a:path>
              </a:pathLst>
            </a:custGeom>
            <a:noFill/>
            <a:ln>
              <a:solidFill>
                <a:schemeClr val="bg2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4E6E3D5-FCBA-4C21-986D-89A0EE78AA9A}"/>
              </a:ext>
            </a:extLst>
          </p:cNvPr>
          <p:cNvGrpSpPr/>
          <p:nvPr/>
        </p:nvGrpSpPr>
        <p:grpSpPr>
          <a:xfrm rot="21408122">
            <a:off x="9843453" y="383831"/>
            <a:ext cx="2068868" cy="2154688"/>
            <a:chOff x="5803679" y="1924561"/>
            <a:chExt cx="2275755" cy="2370157"/>
          </a:xfrm>
          <a:noFill/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D29838D-474C-434A-86E4-821E701782CC}"/>
                </a:ext>
              </a:extLst>
            </p:cNvPr>
            <p:cNvGrpSpPr/>
            <p:nvPr/>
          </p:nvGrpSpPr>
          <p:grpSpPr>
            <a:xfrm rot="2677112">
              <a:off x="6149403" y="3358347"/>
              <a:ext cx="708203" cy="152964"/>
              <a:chOff x="10109092" y="3159326"/>
              <a:chExt cx="942618" cy="223954"/>
            </a:xfrm>
            <a:grpFill/>
          </p:grpSpPr>
          <p:sp>
            <p:nvSpPr>
              <p:cNvPr id="106" name="Freeform 44">
                <a:extLst>
                  <a:ext uri="{FF2B5EF4-FFF2-40B4-BE49-F238E27FC236}">
                    <a16:creationId xmlns:a16="http://schemas.microsoft.com/office/drawing/2014/main" id="{A7E68312-2C2E-40CF-A471-E263F5D817DB}"/>
                  </a:ext>
                </a:extLst>
              </p:cNvPr>
              <p:cNvSpPr/>
              <p:nvPr/>
            </p:nvSpPr>
            <p:spPr>
              <a:xfrm>
                <a:off x="10580400" y="3159326"/>
                <a:ext cx="471310" cy="223954"/>
              </a:xfrm>
              <a:custGeom>
                <a:avLst/>
                <a:gdLst>
                  <a:gd name="connsiteX0" fmla="*/ 642814 w 642814"/>
                  <a:gd name="connsiteY0" fmla="*/ 0 h 305448"/>
                  <a:gd name="connsiteX1" fmla="*/ 546664 w 642814"/>
                  <a:gd name="connsiteY1" fmla="*/ 191552 h 305448"/>
                  <a:gd name="connsiteX2" fmla="*/ 477285 w 642814"/>
                  <a:gd name="connsiteY2" fmla="*/ 221393 h 305448"/>
                  <a:gd name="connsiteX3" fmla="*/ 163447 w 642814"/>
                  <a:gd name="connsiteY3" fmla="*/ 295866 h 305448"/>
                  <a:gd name="connsiteX4" fmla="*/ 0 w 642814"/>
                  <a:gd name="connsiteY4" fmla="*/ 305448 h 305448"/>
                  <a:gd name="connsiteX5" fmla="*/ 0 w 642814"/>
                  <a:gd name="connsiteY5" fmla="*/ 157850 h 305448"/>
                  <a:gd name="connsiteX6" fmla="*/ 163447 w 642814"/>
                  <a:gd name="connsiteY6" fmla="*/ 148268 h 305448"/>
                  <a:gd name="connsiteX7" fmla="*/ 624757 w 642814"/>
                  <a:gd name="connsiteY7" fmla="*/ 10365 h 30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2814" h="305448">
                    <a:moveTo>
                      <a:pt x="642814" y="0"/>
                    </a:moveTo>
                    <a:lnTo>
                      <a:pt x="546664" y="191552"/>
                    </a:lnTo>
                    <a:lnTo>
                      <a:pt x="477285" y="221393"/>
                    </a:lnTo>
                    <a:cubicBezTo>
                      <a:pt x="376547" y="258021"/>
                      <a:pt x="271285" y="283170"/>
                      <a:pt x="163447" y="295866"/>
                    </a:cubicBezTo>
                    <a:lnTo>
                      <a:pt x="0" y="305448"/>
                    </a:lnTo>
                    <a:lnTo>
                      <a:pt x="0" y="157850"/>
                    </a:lnTo>
                    <a:lnTo>
                      <a:pt x="163447" y="148268"/>
                    </a:lnTo>
                    <a:cubicBezTo>
                      <a:pt x="325204" y="129224"/>
                      <a:pt x="481164" y="82161"/>
                      <a:pt x="624757" y="10365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45">
                <a:extLst>
                  <a:ext uri="{FF2B5EF4-FFF2-40B4-BE49-F238E27FC236}">
                    <a16:creationId xmlns:a16="http://schemas.microsoft.com/office/drawing/2014/main" id="{83160ED5-D0DB-4117-B9C3-11AFF8655DF7}"/>
                  </a:ext>
                </a:extLst>
              </p:cNvPr>
              <p:cNvSpPr/>
              <p:nvPr/>
            </p:nvSpPr>
            <p:spPr>
              <a:xfrm>
                <a:off x="10109092" y="3159328"/>
                <a:ext cx="471308" cy="223952"/>
              </a:xfrm>
              <a:custGeom>
                <a:avLst/>
                <a:gdLst>
                  <a:gd name="connsiteX0" fmla="*/ 0 w 642812"/>
                  <a:gd name="connsiteY0" fmla="*/ 0 h 305446"/>
                  <a:gd name="connsiteX1" fmla="*/ 18054 w 642812"/>
                  <a:gd name="connsiteY1" fmla="*/ 10363 h 305446"/>
                  <a:gd name="connsiteX2" fmla="*/ 642811 w 642812"/>
                  <a:gd name="connsiteY2" fmla="*/ 157848 h 305446"/>
                  <a:gd name="connsiteX3" fmla="*/ 642812 w 642812"/>
                  <a:gd name="connsiteY3" fmla="*/ 157848 h 305446"/>
                  <a:gd name="connsiteX4" fmla="*/ 642812 w 642812"/>
                  <a:gd name="connsiteY4" fmla="*/ 305446 h 305446"/>
                  <a:gd name="connsiteX5" fmla="*/ 642810 w 642812"/>
                  <a:gd name="connsiteY5" fmla="*/ 305446 h 305446"/>
                  <a:gd name="connsiteX6" fmla="*/ 165525 w 642812"/>
                  <a:gd name="connsiteY6" fmla="*/ 221391 h 305446"/>
                  <a:gd name="connsiteX7" fmla="*/ 96150 w 642812"/>
                  <a:gd name="connsiteY7" fmla="*/ 191552 h 30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2812" h="305446">
                    <a:moveTo>
                      <a:pt x="0" y="0"/>
                    </a:moveTo>
                    <a:lnTo>
                      <a:pt x="18054" y="10363"/>
                    </a:lnTo>
                    <a:cubicBezTo>
                      <a:pt x="209511" y="106092"/>
                      <a:pt x="422953" y="157848"/>
                      <a:pt x="642811" y="157848"/>
                    </a:cubicBezTo>
                    <a:lnTo>
                      <a:pt x="642812" y="157848"/>
                    </a:lnTo>
                    <a:lnTo>
                      <a:pt x="642812" y="305446"/>
                    </a:lnTo>
                    <a:lnTo>
                      <a:pt x="642810" y="305446"/>
                    </a:lnTo>
                    <a:cubicBezTo>
                      <a:pt x="477917" y="305446"/>
                      <a:pt x="316632" y="276333"/>
                      <a:pt x="165525" y="221391"/>
                    </a:cubicBezTo>
                    <a:lnTo>
                      <a:pt x="96150" y="19155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5F0C1FA3-9758-4FE0-AE4C-7019191EAB48}"/>
                </a:ext>
              </a:extLst>
            </p:cNvPr>
            <p:cNvSpPr/>
            <p:nvPr/>
          </p:nvSpPr>
          <p:spPr>
            <a:xfrm rot="2677112" flipH="1">
              <a:off x="6758420" y="3404111"/>
              <a:ext cx="556472" cy="890607"/>
            </a:xfrm>
            <a:custGeom>
              <a:avLst/>
              <a:gdLst>
                <a:gd name="connsiteX0" fmla="*/ 838295 w 1006290"/>
                <a:gd name="connsiteY0" fmla="*/ 0 h 1767333"/>
                <a:gd name="connsiteX1" fmla="*/ 862539 w 1006290"/>
                <a:gd name="connsiteY1" fmla="*/ 159939 h 1767333"/>
                <a:gd name="connsiteX2" fmla="*/ 948213 w 1006290"/>
                <a:gd name="connsiteY2" fmla="*/ 541058 h 1767333"/>
                <a:gd name="connsiteX3" fmla="*/ 1006290 w 1006290"/>
                <a:gd name="connsiteY3" fmla="*/ 711020 h 1767333"/>
                <a:gd name="connsiteX4" fmla="*/ 770466 w 1006290"/>
                <a:gd name="connsiteY4" fmla="*/ 802133 h 1767333"/>
                <a:gd name="connsiteX5" fmla="*/ 0 w 1006290"/>
                <a:gd name="connsiteY5" fmla="*/ 1767333 h 1767333"/>
                <a:gd name="connsiteX6" fmla="*/ 491066 w 1006290"/>
                <a:gd name="connsiteY6" fmla="*/ 74000 h 1767333"/>
                <a:gd name="connsiteX0" fmla="*/ 842061 w 1010056"/>
                <a:gd name="connsiteY0" fmla="*/ 0 h 1778426"/>
                <a:gd name="connsiteX1" fmla="*/ 866305 w 1010056"/>
                <a:gd name="connsiteY1" fmla="*/ 159939 h 1778426"/>
                <a:gd name="connsiteX2" fmla="*/ 951979 w 1010056"/>
                <a:gd name="connsiteY2" fmla="*/ 541058 h 1778426"/>
                <a:gd name="connsiteX3" fmla="*/ 1010056 w 1010056"/>
                <a:gd name="connsiteY3" fmla="*/ 711020 h 1778426"/>
                <a:gd name="connsiteX4" fmla="*/ 774232 w 1010056"/>
                <a:gd name="connsiteY4" fmla="*/ 802133 h 1778426"/>
                <a:gd name="connsiteX5" fmla="*/ 3766 w 1010056"/>
                <a:gd name="connsiteY5" fmla="*/ 1767333 h 1778426"/>
                <a:gd name="connsiteX6" fmla="*/ 494832 w 1010056"/>
                <a:gd name="connsiteY6" fmla="*/ 74000 h 1778426"/>
                <a:gd name="connsiteX7" fmla="*/ 842061 w 1010056"/>
                <a:gd name="connsiteY7" fmla="*/ 0 h 17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56" h="1778426">
                  <a:moveTo>
                    <a:pt x="842061" y="0"/>
                  </a:moveTo>
                  <a:lnTo>
                    <a:pt x="866305" y="159939"/>
                  </a:lnTo>
                  <a:cubicBezTo>
                    <a:pt x="889816" y="294153"/>
                    <a:pt x="918581" y="421694"/>
                    <a:pt x="951979" y="541058"/>
                  </a:cubicBezTo>
                  <a:lnTo>
                    <a:pt x="1010056" y="711020"/>
                  </a:lnTo>
                  <a:lnTo>
                    <a:pt x="774232" y="802133"/>
                  </a:lnTo>
                  <a:cubicBezTo>
                    <a:pt x="606517" y="978185"/>
                    <a:pt x="50333" y="1888689"/>
                    <a:pt x="3766" y="1767333"/>
                  </a:cubicBezTo>
                  <a:cubicBezTo>
                    <a:pt x="-42801" y="1645977"/>
                    <a:pt x="355116" y="368555"/>
                    <a:pt x="494832" y="74000"/>
                  </a:cubicBezTo>
                  <a:lnTo>
                    <a:pt x="842061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AA200EF1-B695-490F-AC29-098C71F86645}"/>
                </a:ext>
              </a:extLst>
            </p:cNvPr>
            <p:cNvSpPr/>
            <p:nvPr/>
          </p:nvSpPr>
          <p:spPr>
            <a:xfrm rot="2677112">
              <a:off x="5803679" y="2461966"/>
              <a:ext cx="556402" cy="890607"/>
            </a:xfrm>
            <a:custGeom>
              <a:avLst/>
              <a:gdLst>
                <a:gd name="connsiteX0" fmla="*/ 838295 w 1006290"/>
                <a:gd name="connsiteY0" fmla="*/ 0 h 1767333"/>
                <a:gd name="connsiteX1" fmla="*/ 862539 w 1006290"/>
                <a:gd name="connsiteY1" fmla="*/ 159939 h 1767333"/>
                <a:gd name="connsiteX2" fmla="*/ 948213 w 1006290"/>
                <a:gd name="connsiteY2" fmla="*/ 541058 h 1767333"/>
                <a:gd name="connsiteX3" fmla="*/ 1006290 w 1006290"/>
                <a:gd name="connsiteY3" fmla="*/ 711020 h 1767333"/>
                <a:gd name="connsiteX4" fmla="*/ 770466 w 1006290"/>
                <a:gd name="connsiteY4" fmla="*/ 802133 h 1767333"/>
                <a:gd name="connsiteX5" fmla="*/ 0 w 1006290"/>
                <a:gd name="connsiteY5" fmla="*/ 1767333 h 1767333"/>
                <a:gd name="connsiteX6" fmla="*/ 491066 w 1006290"/>
                <a:gd name="connsiteY6" fmla="*/ 74000 h 1767333"/>
                <a:gd name="connsiteX0" fmla="*/ 842061 w 1010056"/>
                <a:gd name="connsiteY0" fmla="*/ 0 h 1778426"/>
                <a:gd name="connsiteX1" fmla="*/ 866305 w 1010056"/>
                <a:gd name="connsiteY1" fmla="*/ 159939 h 1778426"/>
                <a:gd name="connsiteX2" fmla="*/ 951979 w 1010056"/>
                <a:gd name="connsiteY2" fmla="*/ 541058 h 1778426"/>
                <a:gd name="connsiteX3" fmla="*/ 1010056 w 1010056"/>
                <a:gd name="connsiteY3" fmla="*/ 711020 h 1778426"/>
                <a:gd name="connsiteX4" fmla="*/ 774232 w 1010056"/>
                <a:gd name="connsiteY4" fmla="*/ 802133 h 1778426"/>
                <a:gd name="connsiteX5" fmla="*/ 3766 w 1010056"/>
                <a:gd name="connsiteY5" fmla="*/ 1767333 h 1778426"/>
                <a:gd name="connsiteX6" fmla="*/ 494832 w 1010056"/>
                <a:gd name="connsiteY6" fmla="*/ 74000 h 1778426"/>
                <a:gd name="connsiteX7" fmla="*/ 842061 w 1010056"/>
                <a:gd name="connsiteY7" fmla="*/ 0 h 17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56" h="1778426">
                  <a:moveTo>
                    <a:pt x="842061" y="0"/>
                  </a:moveTo>
                  <a:lnTo>
                    <a:pt x="866305" y="159939"/>
                  </a:lnTo>
                  <a:cubicBezTo>
                    <a:pt x="889816" y="294153"/>
                    <a:pt x="918581" y="421694"/>
                    <a:pt x="951979" y="541058"/>
                  </a:cubicBezTo>
                  <a:lnTo>
                    <a:pt x="1010056" y="711020"/>
                  </a:lnTo>
                  <a:lnTo>
                    <a:pt x="774232" y="802133"/>
                  </a:lnTo>
                  <a:cubicBezTo>
                    <a:pt x="606517" y="978185"/>
                    <a:pt x="50333" y="1888689"/>
                    <a:pt x="3766" y="1767333"/>
                  </a:cubicBezTo>
                  <a:cubicBezTo>
                    <a:pt x="-42801" y="1645977"/>
                    <a:pt x="355116" y="368555"/>
                    <a:pt x="494832" y="74000"/>
                  </a:cubicBezTo>
                  <a:lnTo>
                    <a:pt x="842061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4BC482C-F85E-4D45-B480-BECC485A6BC9}"/>
                </a:ext>
              </a:extLst>
            </p:cNvPr>
            <p:cNvGrpSpPr/>
            <p:nvPr/>
          </p:nvGrpSpPr>
          <p:grpSpPr>
            <a:xfrm rot="2677112">
              <a:off x="7340005" y="1926779"/>
              <a:ext cx="737045" cy="572422"/>
              <a:chOff x="10089278" y="330206"/>
              <a:chExt cx="981007" cy="838083"/>
            </a:xfrm>
            <a:grpFill/>
          </p:grpSpPr>
          <p:sp>
            <p:nvSpPr>
              <p:cNvPr id="104" name="Freeform 42">
                <a:extLst>
                  <a:ext uri="{FF2B5EF4-FFF2-40B4-BE49-F238E27FC236}">
                    <a16:creationId xmlns:a16="http://schemas.microsoft.com/office/drawing/2014/main" id="{A1F10846-23CE-44F8-AD65-6C4D6273AA7A}"/>
                  </a:ext>
                </a:extLst>
              </p:cNvPr>
              <p:cNvSpPr/>
              <p:nvPr/>
            </p:nvSpPr>
            <p:spPr>
              <a:xfrm>
                <a:off x="10580400" y="330244"/>
                <a:ext cx="489885" cy="838045"/>
              </a:xfrm>
              <a:custGeom>
                <a:avLst/>
                <a:gdLst>
                  <a:gd name="connsiteX0" fmla="*/ 0 w 668149"/>
                  <a:gd name="connsiteY0" fmla="*/ 0 h 1142999"/>
                  <a:gd name="connsiteX1" fmla="*/ 533231 w 668149"/>
                  <a:gd name="connsiteY1" fmla="*/ 660330 h 1142999"/>
                  <a:gd name="connsiteX2" fmla="*/ 668149 w 668149"/>
                  <a:gd name="connsiteY2" fmla="*/ 957704 h 1142999"/>
                  <a:gd name="connsiteX3" fmla="*/ 520294 w 668149"/>
                  <a:gd name="connsiteY3" fmla="*/ 1037957 h 1142999"/>
                  <a:gd name="connsiteX4" fmla="*/ 0 w 668149"/>
                  <a:gd name="connsiteY4" fmla="*/ 1142999 h 114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8149" h="1142999">
                    <a:moveTo>
                      <a:pt x="0" y="0"/>
                    </a:moveTo>
                    <a:cubicBezTo>
                      <a:pt x="91496" y="4233"/>
                      <a:pt x="323800" y="255364"/>
                      <a:pt x="533231" y="660330"/>
                    </a:cubicBezTo>
                    <a:lnTo>
                      <a:pt x="668149" y="957704"/>
                    </a:lnTo>
                    <a:lnTo>
                      <a:pt x="520294" y="1037957"/>
                    </a:lnTo>
                    <a:cubicBezTo>
                      <a:pt x="360377" y="1105596"/>
                      <a:pt x="184556" y="1142999"/>
                      <a:pt x="0" y="1142999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 43">
                <a:extLst>
                  <a:ext uri="{FF2B5EF4-FFF2-40B4-BE49-F238E27FC236}">
                    <a16:creationId xmlns:a16="http://schemas.microsoft.com/office/drawing/2014/main" id="{E1B9BFAE-FBD2-443C-9846-204BF572DC54}"/>
                  </a:ext>
                </a:extLst>
              </p:cNvPr>
              <p:cNvSpPr/>
              <p:nvPr/>
            </p:nvSpPr>
            <p:spPr>
              <a:xfrm>
                <a:off x="10089278" y="330206"/>
                <a:ext cx="491122" cy="838083"/>
              </a:xfrm>
              <a:custGeom>
                <a:avLst/>
                <a:gdLst>
                  <a:gd name="connsiteX0" fmla="*/ 669836 w 669836"/>
                  <a:gd name="connsiteY0" fmla="*/ 52 h 1143051"/>
                  <a:gd name="connsiteX1" fmla="*/ 669836 w 669836"/>
                  <a:gd name="connsiteY1" fmla="*/ 1143051 h 1143051"/>
                  <a:gd name="connsiteX2" fmla="*/ 149542 w 669836"/>
                  <a:gd name="connsiteY2" fmla="*/ 1038009 h 1143051"/>
                  <a:gd name="connsiteX3" fmla="*/ 0 w 669836"/>
                  <a:gd name="connsiteY3" fmla="*/ 956840 h 1143051"/>
                  <a:gd name="connsiteX4" fmla="*/ 136606 w 669836"/>
                  <a:gd name="connsiteY4" fmla="*/ 654032 h 1143051"/>
                  <a:gd name="connsiteX5" fmla="*/ 669836 w 669836"/>
                  <a:gd name="connsiteY5" fmla="*/ 52 h 114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9836" h="1143051">
                    <a:moveTo>
                      <a:pt x="669836" y="52"/>
                    </a:moveTo>
                    <a:lnTo>
                      <a:pt x="669836" y="1143051"/>
                    </a:lnTo>
                    <a:cubicBezTo>
                      <a:pt x="485280" y="1143051"/>
                      <a:pt x="309460" y="1105648"/>
                      <a:pt x="149542" y="1038009"/>
                    </a:cubicBezTo>
                    <a:lnTo>
                      <a:pt x="0" y="956840"/>
                    </a:lnTo>
                    <a:lnTo>
                      <a:pt x="136606" y="654032"/>
                    </a:lnTo>
                    <a:cubicBezTo>
                      <a:pt x="346036" y="246950"/>
                      <a:pt x="578340" y="-4181"/>
                      <a:pt x="669836" y="52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98C06B37-D069-4415-B21A-9F273406CBE2}"/>
                </a:ext>
              </a:extLst>
            </p:cNvPr>
            <p:cNvSpPr/>
            <p:nvPr/>
          </p:nvSpPr>
          <p:spPr>
            <a:xfrm rot="2677112">
              <a:off x="6599405" y="1947792"/>
              <a:ext cx="511871" cy="1532206"/>
            </a:xfrm>
            <a:custGeom>
              <a:avLst/>
              <a:gdLst>
                <a:gd name="connsiteX0" fmla="*/ 259381 w 929217"/>
                <a:gd name="connsiteY0" fmla="*/ 0 h 3059614"/>
                <a:gd name="connsiteX1" fmla="*/ 408923 w 929217"/>
                <a:gd name="connsiteY1" fmla="*/ 81169 h 3059614"/>
                <a:gd name="connsiteX2" fmla="*/ 929217 w 929217"/>
                <a:gd name="connsiteY2" fmla="*/ 186211 h 3059614"/>
                <a:gd name="connsiteX3" fmla="*/ 929217 w 929217"/>
                <a:gd name="connsiteY3" fmla="*/ 3059614 h 3059614"/>
                <a:gd name="connsiteX4" fmla="*/ 929216 w 929217"/>
                <a:gd name="connsiteY4" fmla="*/ 3059614 h 3059614"/>
                <a:gd name="connsiteX5" fmla="*/ 304459 w 929217"/>
                <a:gd name="connsiteY5" fmla="*/ 2912129 h 3059614"/>
                <a:gd name="connsiteX6" fmla="*/ 284626 w 929217"/>
                <a:gd name="connsiteY6" fmla="*/ 2900745 h 3059614"/>
                <a:gd name="connsiteX7" fmla="*/ 272162 w 929217"/>
                <a:gd name="connsiteY7" fmla="*/ 2873391 h 3059614"/>
                <a:gd name="connsiteX8" fmla="*/ 0 w 929217"/>
                <a:gd name="connsiteY8" fmla="*/ 1286879 h 3059614"/>
                <a:gd name="connsiteX9" fmla="*/ 245761 w 929217"/>
                <a:gd name="connsiteY9" fmla="*/ 30191 h 30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217" h="3059614">
                  <a:moveTo>
                    <a:pt x="259381" y="0"/>
                  </a:moveTo>
                  <a:lnTo>
                    <a:pt x="408923" y="81169"/>
                  </a:lnTo>
                  <a:cubicBezTo>
                    <a:pt x="568841" y="148808"/>
                    <a:pt x="744661" y="186211"/>
                    <a:pt x="929217" y="186211"/>
                  </a:cubicBezTo>
                  <a:lnTo>
                    <a:pt x="929217" y="3059614"/>
                  </a:lnTo>
                  <a:lnTo>
                    <a:pt x="929216" y="3059614"/>
                  </a:lnTo>
                  <a:cubicBezTo>
                    <a:pt x="709358" y="3059614"/>
                    <a:pt x="495916" y="3007858"/>
                    <a:pt x="304459" y="2912129"/>
                  </a:cubicBezTo>
                  <a:lnTo>
                    <a:pt x="284626" y="2900745"/>
                  </a:lnTo>
                  <a:lnTo>
                    <a:pt x="272162" y="2873391"/>
                  </a:lnTo>
                  <a:cubicBezTo>
                    <a:pt x="104007" y="2467368"/>
                    <a:pt x="0" y="1906451"/>
                    <a:pt x="0" y="1286879"/>
                  </a:cubicBezTo>
                  <a:cubicBezTo>
                    <a:pt x="0" y="822201"/>
                    <a:pt x="104938" y="389325"/>
                    <a:pt x="245761" y="3019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83EFCD03-1D3E-42A3-B68A-0193C68E34CA}"/>
                </a:ext>
              </a:extLst>
            </p:cNvPr>
            <p:cNvSpPr/>
            <p:nvPr/>
          </p:nvSpPr>
          <p:spPr>
            <a:xfrm rot="2677112">
              <a:off x="6963592" y="2307714"/>
              <a:ext cx="511871" cy="1531747"/>
            </a:xfrm>
            <a:custGeom>
              <a:avLst/>
              <a:gdLst>
                <a:gd name="connsiteX0" fmla="*/ 668149 w 929217"/>
                <a:gd name="connsiteY0" fmla="*/ 0 h 3058698"/>
                <a:gd name="connsiteX1" fmla="*/ 683457 w 929217"/>
                <a:gd name="connsiteY1" fmla="*/ 33740 h 3058698"/>
                <a:gd name="connsiteX2" fmla="*/ 929217 w 929217"/>
                <a:gd name="connsiteY2" fmla="*/ 1285963 h 3058698"/>
                <a:gd name="connsiteX3" fmla="*/ 657056 w 929217"/>
                <a:gd name="connsiteY3" fmla="*/ 2872475 h 3058698"/>
                <a:gd name="connsiteX4" fmla="*/ 644592 w 929217"/>
                <a:gd name="connsiteY4" fmla="*/ 2899827 h 3058698"/>
                <a:gd name="connsiteX5" fmla="*/ 624757 w 929217"/>
                <a:gd name="connsiteY5" fmla="*/ 2911213 h 3058698"/>
                <a:gd name="connsiteX6" fmla="*/ 163447 w 929217"/>
                <a:gd name="connsiteY6" fmla="*/ 3049116 h 3058698"/>
                <a:gd name="connsiteX7" fmla="*/ 0 w 929217"/>
                <a:gd name="connsiteY7" fmla="*/ 3058698 h 3058698"/>
                <a:gd name="connsiteX8" fmla="*/ 0 w 929217"/>
                <a:gd name="connsiteY8" fmla="*/ 185295 h 3058698"/>
                <a:gd name="connsiteX9" fmla="*/ 520294 w 929217"/>
                <a:gd name="connsiteY9" fmla="*/ 80253 h 305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217" h="3058698">
                  <a:moveTo>
                    <a:pt x="668149" y="0"/>
                  </a:moveTo>
                  <a:lnTo>
                    <a:pt x="683457" y="33740"/>
                  </a:lnTo>
                  <a:cubicBezTo>
                    <a:pt x="824279" y="390790"/>
                    <a:pt x="929217" y="821285"/>
                    <a:pt x="929217" y="1285963"/>
                  </a:cubicBezTo>
                  <a:cubicBezTo>
                    <a:pt x="929217" y="1905535"/>
                    <a:pt x="825211" y="2466452"/>
                    <a:pt x="657056" y="2872475"/>
                  </a:cubicBezTo>
                  <a:lnTo>
                    <a:pt x="644592" y="2899827"/>
                  </a:lnTo>
                  <a:lnTo>
                    <a:pt x="624757" y="2911213"/>
                  </a:lnTo>
                  <a:cubicBezTo>
                    <a:pt x="481164" y="2983009"/>
                    <a:pt x="325204" y="3030072"/>
                    <a:pt x="163447" y="3049116"/>
                  </a:cubicBezTo>
                  <a:lnTo>
                    <a:pt x="0" y="3058698"/>
                  </a:lnTo>
                  <a:lnTo>
                    <a:pt x="0" y="185295"/>
                  </a:lnTo>
                  <a:cubicBezTo>
                    <a:pt x="184556" y="185295"/>
                    <a:pt x="360377" y="147892"/>
                    <a:pt x="520294" y="8025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84EF4097-DF4A-46FA-8513-158865EA2A8D}"/>
                </a:ext>
              </a:extLst>
            </p:cNvPr>
            <p:cNvSpPr/>
            <p:nvPr/>
          </p:nvSpPr>
          <p:spPr>
            <a:xfrm rot="2677112">
              <a:off x="5977510" y="3236142"/>
              <a:ext cx="302787" cy="722238"/>
            </a:xfrm>
            <a:custGeom>
              <a:avLst/>
              <a:gdLst>
                <a:gd name="connsiteX0" fmla="*/ 0 w 549661"/>
                <a:gd name="connsiteY0" fmla="*/ 0 h 1442215"/>
                <a:gd name="connsiteX1" fmla="*/ 5098 w 549661"/>
                <a:gd name="connsiteY1" fmla="*/ 10156 h 1442215"/>
                <a:gd name="connsiteX2" fmla="*/ 74473 w 549661"/>
                <a:gd name="connsiteY2" fmla="*/ 39995 h 1442215"/>
                <a:gd name="connsiteX3" fmla="*/ 307946 w 549661"/>
                <a:gd name="connsiteY3" fmla="*/ 102626 h 1442215"/>
                <a:gd name="connsiteX4" fmla="*/ 549661 w 549661"/>
                <a:gd name="connsiteY4" fmla="*/ 123866 h 1442215"/>
                <a:gd name="connsiteX5" fmla="*/ 549661 w 549661"/>
                <a:gd name="connsiteY5" fmla="*/ 1442215 h 1442215"/>
                <a:gd name="connsiteX6" fmla="*/ 541575 w 549661"/>
                <a:gd name="connsiteY6" fmla="*/ 1437671 h 1442215"/>
                <a:gd name="connsiteX7" fmla="*/ 3327 w 549661"/>
                <a:gd name="connsiteY7" fmla="*/ 88702 h 144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661" h="1442215">
                  <a:moveTo>
                    <a:pt x="0" y="0"/>
                  </a:moveTo>
                  <a:lnTo>
                    <a:pt x="5098" y="10156"/>
                  </a:lnTo>
                  <a:lnTo>
                    <a:pt x="74473" y="39995"/>
                  </a:lnTo>
                  <a:cubicBezTo>
                    <a:pt x="150027" y="67466"/>
                    <a:pt x="228125" y="88480"/>
                    <a:pt x="307946" y="102626"/>
                  </a:cubicBezTo>
                  <a:lnTo>
                    <a:pt x="549661" y="123866"/>
                  </a:lnTo>
                  <a:lnTo>
                    <a:pt x="549661" y="1442215"/>
                  </a:lnTo>
                  <a:lnTo>
                    <a:pt x="541575" y="1437671"/>
                  </a:lnTo>
                  <a:cubicBezTo>
                    <a:pt x="263378" y="1248586"/>
                    <a:pt x="51859" y="728780"/>
                    <a:pt x="3327" y="8870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1C027463-7756-489C-A2A0-8D8AF305B70B}"/>
                </a:ext>
              </a:extLst>
            </p:cNvPr>
            <p:cNvSpPr/>
            <p:nvPr/>
          </p:nvSpPr>
          <p:spPr>
            <a:xfrm rot="2677112" flipH="1">
              <a:off x="6192685" y="3449665"/>
              <a:ext cx="305068" cy="722179"/>
            </a:xfrm>
            <a:custGeom>
              <a:avLst/>
              <a:gdLst>
                <a:gd name="connsiteX0" fmla="*/ 0 w 553800"/>
                <a:gd name="connsiteY0" fmla="*/ 0 h 1442098"/>
                <a:gd name="connsiteX1" fmla="*/ 3347 w 553800"/>
                <a:gd name="connsiteY1" fmla="*/ 88585 h 1442098"/>
                <a:gd name="connsiteX2" fmla="*/ 545653 w 553800"/>
                <a:gd name="connsiteY2" fmla="*/ 1437554 h 1442098"/>
                <a:gd name="connsiteX3" fmla="*/ 553800 w 553800"/>
                <a:gd name="connsiteY3" fmla="*/ 1442098 h 1442098"/>
                <a:gd name="connsiteX4" fmla="*/ 553800 w 553800"/>
                <a:gd name="connsiteY4" fmla="*/ 123749 h 1442098"/>
                <a:gd name="connsiteX5" fmla="*/ 551703 w 553800"/>
                <a:gd name="connsiteY5" fmla="*/ 123933 h 1442098"/>
                <a:gd name="connsiteX6" fmla="*/ 551702 w 553800"/>
                <a:gd name="connsiteY6" fmla="*/ 123933 h 1442098"/>
                <a:gd name="connsiteX7" fmla="*/ 551701 w 553800"/>
                <a:gd name="connsiteY7" fmla="*/ 123933 h 1442098"/>
                <a:gd name="connsiteX8" fmla="*/ 388255 w 553800"/>
                <a:gd name="connsiteY8" fmla="*/ 114351 h 1442098"/>
                <a:gd name="connsiteX9" fmla="*/ 74417 w 553800"/>
                <a:gd name="connsiteY9" fmla="*/ 39878 h 1442098"/>
                <a:gd name="connsiteX10" fmla="*/ 5038 w 553800"/>
                <a:gd name="connsiteY10" fmla="*/ 10037 h 1442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3800" h="1442098">
                  <a:moveTo>
                    <a:pt x="0" y="0"/>
                  </a:moveTo>
                  <a:lnTo>
                    <a:pt x="3347" y="88585"/>
                  </a:lnTo>
                  <a:cubicBezTo>
                    <a:pt x="52246" y="728663"/>
                    <a:pt x="265358" y="1248469"/>
                    <a:pt x="545653" y="1437554"/>
                  </a:cubicBezTo>
                  <a:lnTo>
                    <a:pt x="553800" y="1442098"/>
                  </a:lnTo>
                  <a:lnTo>
                    <a:pt x="553800" y="123749"/>
                  </a:lnTo>
                  <a:lnTo>
                    <a:pt x="551703" y="123933"/>
                  </a:lnTo>
                  <a:lnTo>
                    <a:pt x="551702" y="123933"/>
                  </a:lnTo>
                  <a:lnTo>
                    <a:pt x="551701" y="123933"/>
                  </a:lnTo>
                  <a:lnTo>
                    <a:pt x="388255" y="114351"/>
                  </a:lnTo>
                  <a:cubicBezTo>
                    <a:pt x="280417" y="101655"/>
                    <a:pt x="175155" y="76506"/>
                    <a:pt x="74417" y="39878"/>
                  </a:cubicBezTo>
                  <a:lnTo>
                    <a:pt x="5038" y="10037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7D33C689-D6A3-4A05-947D-5414355DA25C}"/>
                </a:ext>
              </a:extLst>
            </p:cNvPr>
            <p:cNvSpPr/>
            <p:nvPr/>
          </p:nvSpPr>
          <p:spPr>
            <a:xfrm rot="2677112">
              <a:off x="6094022" y="3303389"/>
              <a:ext cx="263269" cy="447911"/>
            </a:xfrm>
            <a:custGeom>
              <a:avLst/>
              <a:gdLst>
                <a:gd name="connsiteX0" fmla="*/ 0 w 477921"/>
                <a:gd name="connsiteY0" fmla="*/ 0 h 894419"/>
                <a:gd name="connsiteX1" fmla="*/ 2732 w 477921"/>
                <a:gd name="connsiteY1" fmla="*/ 1175 h 894419"/>
                <a:gd name="connsiteX2" fmla="*/ 236205 w 477921"/>
                <a:gd name="connsiteY2" fmla="*/ 63806 h 894419"/>
                <a:gd name="connsiteX3" fmla="*/ 477921 w 477921"/>
                <a:gd name="connsiteY3" fmla="*/ 85046 h 894419"/>
                <a:gd name="connsiteX4" fmla="*/ 477921 w 477921"/>
                <a:gd name="connsiteY4" fmla="*/ 894419 h 894419"/>
                <a:gd name="connsiteX5" fmla="*/ 469835 w 477921"/>
                <a:gd name="connsiteY5" fmla="*/ 889875 h 894419"/>
                <a:gd name="connsiteX6" fmla="*/ 10855 w 477921"/>
                <a:gd name="connsiteY6" fmla="*/ 55182 h 89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921" h="894419">
                  <a:moveTo>
                    <a:pt x="0" y="0"/>
                  </a:moveTo>
                  <a:lnTo>
                    <a:pt x="2732" y="1175"/>
                  </a:lnTo>
                  <a:cubicBezTo>
                    <a:pt x="78286" y="28646"/>
                    <a:pt x="156384" y="49660"/>
                    <a:pt x="236205" y="63806"/>
                  </a:cubicBezTo>
                  <a:lnTo>
                    <a:pt x="477921" y="85046"/>
                  </a:lnTo>
                  <a:lnTo>
                    <a:pt x="477921" y="894419"/>
                  </a:lnTo>
                  <a:lnTo>
                    <a:pt x="469835" y="889875"/>
                  </a:lnTo>
                  <a:cubicBezTo>
                    <a:pt x="271123" y="754815"/>
                    <a:pt x="106430" y="451019"/>
                    <a:pt x="10855" y="5518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611B2906-712C-4AD4-A824-60ECBCF9DF40}"/>
                </a:ext>
              </a:extLst>
            </p:cNvPr>
            <p:cNvSpPr/>
            <p:nvPr/>
          </p:nvSpPr>
          <p:spPr>
            <a:xfrm rot="2677112" flipH="1">
              <a:off x="6281086" y="3489110"/>
              <a:ext cx="265223" cy="447771"/>
            </a:xfrm>
            <a:custGeom>
              <a:avLst/>
              <a:gdLst>
                <a:gd name="connsiteX0" fmla="*/ 0 w 481469"/>
                <a:gd name="connsiteY0" fmla="*/ 0 h 894141"/>
                <a:gd name="connsiteX1" fmla="*/ 10882 w 481469"/>
                <a:gd name="connsiteY1" fmla="*/ 54904 h 894141"/>
                <a:gd name="connsiteX2" fmla="*/ 473322 w 481469"/>
                <a:gd name="connsiteY2" fmla="*/ 889597 h 894141"/>
                <a:gd name="connsiteX3" fmla="*/ 481469 w 481469"/>
                <a:gd name="connsiteY3" fmla="*/ 894141 h 894141"/>
                <a:gd name="connsiteX4" fmla="*/ 481469 w 481469"/>
                <a:gd name="connsiteY4" fmla="*/ 84768 h 894141"/>
                <a:gd name="connsiteX5" fmla="*/ 479373 w 481469"/>
                <a:gd name="connsiteY5" fmla="*/ 84952 h 894141"/>
                <a:gd name="connsiteX6" fmla="*/ 479372 w 481469"/>
                <a:gd name="connsiteY6" fmla="*/ 84952 h 894141"/>
                <a:gd name="connsiteX7" fmla="*/ 479371 w 481469"/>
                <a:gd name="connsiteY7" fmla="*/ 84952 h 894141"/>
                <a:gd name="connsiteX8" fmla="*/ 315925 w 481469"/>
                <a:gd name="connsiteY8" fmla="*/ 75370 h 894141"/>
                <a:gd name="connsiteX9" fmla="*/ 2087 w 481469"/>
                <a:gd name="connsiteY9" fmla="*/ 897 h 89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1469" h="894141">
                  <a:moveTo>
                    <a:pt x="0" y="0"/>
                  </a:moveTo>
                  <a:lnTo>
                    <a:pt x="10882" y="54904"/>
                  </a:lnTo>
                  <a:cubicBezTo>
                    <a:pt x="107178" y="450741"/>
                    <a:pt x="273112" y="754537"/>
                    <a:pt x="473322" y="889597"/>
                  </a:cubicBezTo>
                  <a:lnTo>
                    <a:pt x="481469" y="894141"/>
                  </a:lnTo>
                  <a:lnTo>
                    <a:pt x="481469" y="84768"/>
                  </a:lnTo>
                  <a:lnTo>
                    <a:pt x="479373" y="84952"/>
                  </a:lnTo>
                  <a:lnTo>
                    <a:pt x="479372" y="84952"/>
                  </a:lnTo>
                  <a:lnTo>
                    <a:pt x="479371" y="84952"/>
                  </a:lnTo>
                  <a:lnTo>
                    <a:pt x="315925" y="75370"/>
                  </a:lnTo>
                  <a:cubicBezTo>
                    <a:pt x="208087" y="62674"/>
                    <a:pt x="102825" y="37525"/>
                    <a:pt x="2087" y="89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CFA3B41-E325-4C91-B268-55E2C7891839}"/>
                </a:ext>
              </a:extLst>
            </p:cNvPr>
            <p:cNvGrpSpPr/>
            <p:nvPr/>
          </p:nvGrpSpPr>
          <p:grpSpPr>
            <a:xfrm rot="2677112">
              <a:off x="7342389" y="1924561"/>
              <a:ext cx="737045" cy="572422"/>
              <a:chOff x="10089278" y="330206"/>
              <a:chExt cx="981007" cy="838083"/>
            </a:xfrm>
            <a:grpFill/>
          </p:grpSpPr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C7194E98-FB6D-4470-8417-18511C111710}"/>
                  </a:ext>
                </a:extLst>
              </p:cNvPr>
              <p:cNvSpPr/>
              <p:nvPr/>
            </p:nvSpPr>
            <p:spPr>
              <a:xfrm>
                <a:off x="10580400" y="330244"/>
                <a:ext cx="489885" cy="838045"/>
              </a:xfrm>
              <a:custGeom>
                <a:avLst/>
                <a:gdLst>
                  <a:gd name="connsiteX0" fmla="*/ 0 w 668149"/>
                  <a:gd name="connsiteY0" fmla="*/ 0 h 1142999"/>
                  <a:gd name="connsiteX1" fmla="*/ 533231 w 668149"/>
                  <a:gd name="connsiteY1" fmla="*/ 660330 h 1142999"/>
                  <a:gd name="connsiteX2" fmla="*/ 668149 w 668149"/>
                  <a:gd name="connsiteY2" fmla="*/ 957704 h 1142999"/>
                  <a:gd name="connsiteX3" fmla="*/ 520294 w 668149"/>
                  <a:gd name="connsiteY3" fmla="*/ 1037957 h 1142999"/>
                  <a:gd name="connsiteX4" fmla="*/ 0 w 668149"/>
                  <a:gd name="connsiteY4" fmla="*/ 1142999 h 114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8149" h="1142999">
                    <a:moveTo>
                      <a:pt x="0" y="0"/>
                    </a:moveTo>
                    <a:cubicBezTo>
                      <a:pt x="91496" y="4233"/>
                      <a:pt x="323800" y="255364"/>
                      <a:pt x="533231" y="660330"/>
                    </a:cubicBezTo>
                    <a:lnTo>
                      <a:pt x="668149" y="957704"/>
                    </a:lnTo>
                    <a:lnTo>
                      <a:pt x="520294" y="1037957"/>
                    </a:lnTo>
                    <a:cubicBezTo>
                      <a:pt x="360377" y="1105596"/>
                      <a:pt x="184556" y="1142999"/>
                      <a:pt x="0" y="1142999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28">
                <a:extLst>
                  <a:ext uri="{FF2B5EF4-FFF2-40B4-BE49-F238E27FC236}">
                    <a16:creationId xmlns:a16="http://schemas.microsoft.com/office/drawing/2014/main" id="{D1A053AB-3679-4657-998E-5A789E8E4C5E}"/>
                  </a:ext>
                </a:extLst>
              </p:cNvPr>
              <p:cNvSpPr/>
              <p:nvPr/>
            </p:nvSpPr>
            <p:spPr>
              <a:xfrm>
                <a:off x="10089278" y="330206"/>
                <a:ext cx="491122" cy="838083"/>
              </a:xfrm>
              <a:custGeom>
                <a:avLst/>
                <a:gdLst>
                  <a:gd name="connsiteX0" fmla="*/ 669836 w 669836"/>
                  <a:gd name="connsiteY0" fmla="*/ 52 h 1143051"/>
                  <a:gd name="connsiteX1" fmla="*/ 669836 w 669836"/>
                  <a:gd name="connsiteY1" fmla="*/ 1143051 h 1143051"/>
                  <a:gd name="connsiteX2" fmla="*/ 149542 w 669836"/>
                  <a:gd name="connsiteY2" fmla="*/ 1038009 h 1143051"/>
                  <a:gd name="connsiteX3" fmla="*/ 0 w 669836"/>
                  <a:gd name="connsiteY3" fmla="*/ 956840 h 1143051"/>
                  <a:gd name="connsiteX4" fmla="*/ 136606 w 669836"/>
                  <a:gd name="connsiteY4" fmla="*/ 654032 h 1143051"/>
                  <a:gd name="connsiteX5" fmla="*/ 669836 w 669836"/>
                  <a:gd name="connsiteY5" fmla="*/ 52 h 114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9836" h="1143051">
                    <a:moveTo>
                      <a:pt x="669836" y="52"/>
                    </a:moveTo>
                    <a:lnTo>
                      <a:pt x="669836" y="1143051"/>
                    </a:lnTo>
                    <a:cubicBezTo>
                      <a:pt x="485280" y="1143051"/>
                      <a:pt x="309460" y="1105648"/>
                      <a:pt x="149542" y="1038009"/>
                    </a:cubicBezTo>
                    <a:lnTo>
                      <a:pt x="0" y="956840"/>
                    </a:lnTo>
                    <a:lnTo>
                      <a:pt x="136606" y="654032"/>
                    </a:lnTo>
                    <a:cubicBezTo>
                      <a:pt x="346036" y="246950"/>
                      <a:pt x="578340" y="-4181"/>
                      <a:pt x="669836" y="52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4ACC893-3B5E-4810-850A-D3E897F28E0C}"/>
                </a:ext>
              </a:extLst>
            </p:cNvPr>
            <p:cNvGrpSpPr/>
            <p:nvPr/>
          </p:nvGrpSpPr>
          <p:grpSpPr>
            <a:xfrm rot="2677112">
              <a:off x="6147118" y="3360663"/>
              <a:ext cx="708203" cy="152964"/>
              <a:chOff x="10109092" y="3159326"/>
              <a:chExt cx="942618" cy="223954"/>
            </a:xfrm>
            <a:grpFill/>
          </p:grpSpPr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68257F0F-0ADC-4A6D-9334-45884CD66F62}"/>
                  </a:ext>
                </a:extLst>
              </p:cNvPr>
              <p:cNvSpPr/>
              <p:nvPr/>
            </p:nvSpPr>
            <p:spPr>
              <a:xfrm>
                <a:off x="10580400" y="3159326"/>
                <a:ext cx="471310" cy="223954"/>
              </a:xfrm>
              <a:custGeom>
                <a:avLst/>
                <a:gdLst>
                  <a:gd name="connsiteX0" fmla="*/ 642814 w 642814"/>
                  <a:gd name="connsiteY0" fmla="*/ 0 h 305448"/>
                  <a:gd name="connsiteX1" fmla="*/ 546664 w 642814"/>
                  <a:gd name="connsiteY1" fmla="*/ 191552 h 305448"/>
                  <a:gd name="connsiteX2" fmla="*/ 477285 w 642814"/>
                  <a:gd name="connsiteY2" fmla="*/ 221393 h 305448"/>
                  <a:gd name="connsiteX3" fmla="*/ 163447 w 642814"/>
                  <a:gd name="connsiteY3" fmla="*/ 295866 h 305448"/>
                  <a:gd name="connsiteX4" fmla="*/ 0 w 642814"/>
                  <a:gd name="connsiteY4" fmla="*/ 305448 h 305448"/>
                  <a:gd name="connsiteX5" fmla="*/ 0 w 642814"/>
                  <a:gd name="connsiteY5" fmla="*/ 157850 h 305448"/>
                  <a:gd name="connsiteX6" fmla="*/ 163447 w 642814"/>
                  <a:gd name="connsiteY6" fmla="*/ 148268 h 305448"/>
                  <a:gd name="connsiteX7" fmla="*/ 624757 w 642814"/>
                  <a:gd name="connsiteY7" fmla="*/ 10365 h 30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2814" h="305448">
                    <a:moveTo>
                      <a:pt x="642814" y="0"/>
                    </a:moveTo>
                    <a:lnTo>
                      <a:pt x="546664" y="191552"/>
                    </a:lnTo>
                    <a:lnTo>
                      <a:pt x="477285" y="221393"/>
                    </a:lnTo>
                    <a:cubicBezTo>
                      <a:pt x="376547" y="258021"/>
                      <a:pt x="271285" y="283170"/>
                      <a:pt x="163447" y="295866"/>
                    </a:cubicBezTo>
                    <a:lnTo>
                      <a:pt x="0" y="305448"/>
                    </a:lnTo>
                    <a:lnTo>
                      <a:pt x="0" y="157850"/>
                    </a:lnTo>
                    <a:lnTo>
                      <a:pt x="163447" y="148268"/>
                    </a:lnTo>
                    <a:cubicBezTo>
                      <a:pt x="325204" y="129224"/>
                      <a:pt x="481164" y="82161"/>
                      <a:pt x="624757" y="10365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35A9F49B-A5F7-4226-B2BC-BFC10B5E0B85}"/>
                  </a:ext>
                </a:extLst>
              </p:cNvPr>
              <p:cNvSpPr/>
              <p:nvPr/>
            </p:nvSpPr>
            <p:spPr>
              <a:xfrm>
                <a:off x="10109092" y="3159328"/>
                <a:ext cx="471308" cy="223952"/>
              </a:xfrm>
              <a:custGeom>
                <a:avLst/>
                <a:gdLst>
                  <a:gd name="connsiteX0" fmla="*/ 0 w 642812"/>
                  <a:gd name="connsiteY0" fmla="*/ 0 h 305446"/>
                  <a:gd name="connsiteX1" fmla="*/ 18054 w 642812"/>
                  <a:gd name="connsiteY1" fmla="*/ 10363 h 305446"/>
                  <a:gd name="connsiteX2" fmla="*/ 642811 w 642812"/>
                  <a:gd name="connsiteY2" fmla="*/ 157848 h 305446"/>
                  <a:gd name="connsiteX3" fmla="*/ 642812 w 642812"/>
                  <a:gd name="connsiteY3" fmla="*/ 157848 h 305446"/>
                  <a:gd name="connsiteX4" fmla="*/ 642812 w 642812"/>
                  <a:gd name="connsiteY4" fmla="*/ 305446 h 305446"/>
                  <a:gd name="connsiteX5" fmla="*/ 642810 w 642812"/>
                  <a:gd name="connsiteY5" fmla="*/ 305446 h 305446"/>
                  <a:gd name="connsiteX6" fmla="*/ 165525 w 642812"/>
                  <a:gd name="connsiteY6" fmla="*/ 221391 h 305446"/>
                  <a:gd name="connsiteX7" fmla="*/ 96150 w 642812"/>
                  <a:gd name="connsiteY7" fmla="*/ 191552 h 30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2812" h="305446">
                    <a:moveTo>
                      <a:pt x="0" y="0"/>
                    </a:moveTo>
                    <a:lnTo>
                      <a:pt x="18054" y="10363"/>
                    </a:lnTo>
                    <a:cubicBezTo>
                      <a:pt x="209511" y="106092"/>
                      <a:pt x="422953" y="157848"/>
                      <a:pt x="642811" y="157848"/>
                    </a:cubicBezTo>
                    <a:lnTo>
                      <a:pt x="642812" y="157848"/>
                    </a:lnTo>
                    <a:lnTo>
                      <a:pt x="642812" y="305446"/>
                    </a:lnTo>
                    <a:lnTo>
                      <a:pt x="642810" y="305446"/>
                    </a:lnTo>
                    <a:cubicBezTo>
                      <a:pt x="477917" y="305446"/>
                      <a:pt x="316632" y="276333"/>
                      <a:pt x="165525" y="221391"/>
                    </a:cubicBezTo>
                    <a:lnTo>
                      <a:pt x="96150" y="19155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0CA21AD-D43E-4C37-93EC-2E549FDE072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2677112">
              <a:off x="6922619" y="2463872"/>
              <a:ext cx="570212" cy="518374"/>
              <a:chOff x="7575606" y="2571489"/>
              <a:chExt cx="595578" cy="595578"/>
            </a:xfrm>
            <a:grpFill/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B238EEB-3832-4CB5-A4A4-88082CAC68DE}"/>
                  </a:ext>
                </a:extLst>
              </p:cNvPr>
              <p:cNvSpPr/>
              <p:nvPr/>
            </p:nvSpPr>
            <p:spPr>
              <a:xfrm>
                <a:off x="7575606" y="2571489"/>
                <a:ext cx="595578" cy="59557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61">
                <a:extLst>
                  <a:ext uri="{FF2B5EF4-FFF2-40B4-BE49-F238E27FC236}">
                    <a16:creationId xmlns:a16="http://schemas.microsoft.com/office/drawing/2014/main" id="{BF1DCE8E-2372-4D23-9A1F-BD45B576B1FB}"/>
                  </a:ext>
                </a:extLst>
              </p:cNvPr>
              <p:cNvSpPr/>
              <p:nvPr/>
            </p:nvSpPr>
            <p:spPr>
              <a:xfrm>
                <a:off x="7632563" y="2632123"/>
                <a:ext cx="240832" cy="474308"/>
              </a:xfrm>
              <a:custGeom>
                <a:avLst/>
                <a:gdLst>
                  <a:gd name="connsiteX0" fmla="*/ 457515 w 464610"/>
                  <a:gd name="connsiteY0" fmla="*/ 0 h 915030"/>
                  <a:gd name="connsiteX1" fmla="*/ 464610 w 464610"/>
                  <a:gd name="connsiteY1" fmla="*/ 715 h 915030"/>
                  <a:gd name="connsiteX2" fmla="*/ 464610 w 464610"/>
                  <a:gd name="connsiteY2" fmla="*/ 914315 h 915030"/>
                  <a:gd name="connsiteX3" fmla="*/ 457515 w 464610"/>
                  <a:gd name="connsiteY3" fmla="*/ 915030 h 915030"/>
                  <a:gd name="connsiteX4" fmla="*/ 0 w 464610"/>
                  <a:gd name="connsiteY4" fmla="*/ 457515 h 915030"/>
                  <a:gd name="connsiteX5" fmla="*/ 457515 w 464610"/>
                  <a:gd name="connsiteY5" fmla="*/ 0 h 915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610" h="915030">
                    <a:moveTo>
                      <a:pt x="457515" y="0"/>
                    </a:moveTo>
                    <a:lnTo>
                      <a:pt x="464610" y="715"/>
                    </a:lnTo>
                    <a:lnTo>
                      <a:pt x="464610" y="914315"/>
                    </a:lnTo>
                    <a:lnTo>
                      <a:pt x="457515" y="915030"/>
                    </a:lnTo>
                    <a:cubicBezTo>
                      <a:pt x="204836" y="915030"/>
                      <a:pt x="0" y="710194"/>
                      <a:pt x="0" y="457515"/>
                    </a:cubicBezTo>
                    <a:cubicBezTo>
                      <a:pt x="0" y="204836"/>
                      <a:pt x="204836" y="0"/>
                      <a:pt x="457515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62">
                <a:extLst>
                  <a:ext uri="{FF2B5EF4-FFF2-40B4-BE49-F238E27FC236}">
                    <a16:creationId xmlns:a16="http://schemas.microsoft.com/office/drawing/2014/main" id="{721FDE7B-E88D-474C-B715-C5AAD439E542}"/>
                  </a:ext>
                </a:extLst>
              </p:cNvPr>
              <p:cNvSpPr/>
              <p:nvPr/>
            </p:nvSpPr>
            <p:spPr>
              <a:xfrm>
                <a:off x="7873395" y="2632123"/>
                <a:ext cx="233477" cy="475408"/>
              </a:xfrm>
              <a:custGeom>
                <a:avLst/>
                <a:gdLst>
                  <a:gd name="connsiteX0" fmla="*/ 0 w 450421"/>
                  <a:gd name="connsiteY0" fmla="*/ 0 h 913600"/>
                  <a:gd name="connsiteX1" fmla="*/ 85112 w 450421"/>
                  <a:gd name="connsiteY1" fmla="*/ 8580 h 913600"/>
                  <a:gd name="connsiteX2" fmla="*/ 450421 w 450421"/>
                  <a:gd name="connsiteY2" fmla="*/ 456800 h 913600"/>
                  <a:gd name="connsiteX3" fmla="*/ 85112 w 450421"/>
                  <a:gd name="connsiteY3" fmla="*/ 905020 h 913600"/>
                  <a:gd name="connsiteX4" fmla="*/ 0 w 450421"/>
                  <a:gd name="connsiteY4" fmla="*/ 913600 h 91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421" h="913600">
                    <a:moveTo>
                      <a:pt x="0" y="0"/>
                    </a:moveTo>
                    <a:lnTo>
                      <a:pt x="85112" y="8580"/>
                    </a:lnTo>
                    <a:cubicBezTo>
                      <a:pt x="293594" y="51242"/>
                      <a:pt x="450421" y="235706"/>
                      <a:pt x="450421" y="456800"/>
                    </a:cubicBezTo>
                    <a:cubicBezTo>
                      <a:pt x="450421" y="677894"/>
                      <a:pt x="293594" y="862358"/>
                      <a:pt x="85112" y="905020"/>
                    </a:cubicBezTo>
                    <a:lnTo>
                      <a:pt x="0" y="913600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08349EF-50E5-422C-9D08-8C0FC38A8BE7}"/>
                  </a:ext>
                </a:extLst>
              </p:cNvPr>
              <p:cNvSpPr/>
              <p:nvPr/>
            </p:nvSpPr>
            <p:spPr>
              <a:xfrm>
                <a:off x="7855372" y="2585185"/>
                <a:ext cx="36045" cy="36045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19688EC-900A-4869-A79B-90FE544C2AE8}"/>
                  </a:ext>
                </a:extLst>
              </p:cNvPr>
              <p:cNvSpPr/>
              <p:nvPr/>
            </p:nvSpPr>
            <p:spPr>
              <a:xfrm>
                <a:off x="7855372" y="3119202"/>
                <a:ext cx="36045" cy="36045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0C29800-03B5-42E4-AEEC-25CAC52260D6}"/>
                  </a:ext>
                </a:extLst>
              </p:cNvPr>
              <p:cNvSpPr/>
              <p:nvPr/>
            </p:nvSpPr>
            <p:spPr>
              <a:xfrm>
                <a:off x="8123875" y="2851255"/>
                <a:ext cx="36045" cy="36045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FD8FCBD-E432-44AC-AEB1-5696CB0FBDEF}"/>
                  </a:ext>
                </a:extLst>
              </p:cNvPr>
              <p:cNvSpPr/>
              <p:nvPr/>
            </p:nvSpPr>
            <p:spPr>
              <a:xfrm>
                <a:off x="8044839" y="2661898"/>
                <a:ext cx="36045" cy="36045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FDE1692-9D3F-4EA1-A79C-745DBD73AA21}"/>
                  </a:ext>
                </a:extLst>
              </p:cNvPr>
              <p:cNvSpPr/>
              <p:nvPr/>
            </p:nvSpPr>
            <p:spPr>
              <a:xfrm>
                <a:off x="8043341" y="3038248"/>
                <a:ext cx="36045" cy="36045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4107B4E-C649-4B7E-856A-D429FE97EECD}"/>
                  </a:ext>
                </a:extLst>
              </p:cNvPr>
              <p:cNvSpPr/>
              <p:nvPr/>
            </p:nvSpPr>
            <p:spPr>
              <a:xfrm>
                <a:off x="7667135" y="3041854"/>
                <a:ext cx="36045" cy="36045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1ADE2A6-1E78-40F7-903F-1BA6A5ED6649}"/>
                  </a:ext>
                </a:extLst>
              </p:cNvPr>
              <p:cNvSpPr/>
              <p:nvPr/>
            </p:nvSpPr>
            <p:spPr>
              <a:xfrm>
                <a:off x="7586869" y="2852997"/>
                <a:ext cx="36045" cy="36045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C7DEC9C-CDF7-4325-824E-945E5E0D8D1C}"/>
                  </a:ext>
                </a:extLst>
              </p:cNvPr>
              <p:cNvSpPr/>
              <p:nvPr/>
            </p:nvSpPr>
            <p:spPr>
              <a:xfrm>
                <a:off x="7665224" y="2662163"/>
                <a:ext cx="36045" cy="36045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1ABE0F-C648-49B0-B75F-4A3CB8EBE4C2}"/>
              </a:ext>
            </a:extLst>
          </p:cNvPr>
          <p:cNvGrpSpPr/>
          <p:nvPr/>
        </p:nvGrpSpPr>
        <p:grpSpPr>
          <a:xfrm>
            <a:off x="7052195" y="4597106"/>
            <a:ext cx="2750516" cy="2352334"/>
            <a:chOff x="7063625" y="4597106"/>
            <a:chExt cx="2750516" cy="2352334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CE844A9-7C92-49D5-99BD-A5EDC9AC44A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063625" y="5118328"/>
              <a:ext cx="1126605" cy="1831112"/>
            </a:xfrm>
            <a:custGeom>
              <a:avLst/>
              <a:gdLst>
                <a:gd name="connsiteX0" fmla="*/ 443665 w 1126605"/>
                <a:gd name="connsiteY0" fmla="*/ 1551855 h 1831112"/>
                <a:gd name="connsiteX1" fmla="*/ 1037021 w 1126605"/>
                <a:gd name="connsiteY1" fmla="*/ 1571831 h 1831112"/>
                <a:gd name="connsiteX2" fmla="*/ 1037021 w 1126605"/>
                <a:gd name="connsiteY2" fmla="*/ 1708231 h 1831112"/>
                <a:gd name="connsiteX3" fmla="*/ 443665 w 1126605"/>
                <a:gd name="connsiteY3" fmla="*/ 1688255 h 1831112"/>
                <a:gd name="connsiteX4" fmla="*/ 205192 w 1126605"/>
                <a:gd name="connsiteY4" fmla="*/ 1539345 h 1831112"/>
                <a:gd name="connsiteX5" fmla="*/ 205999 w 1126605"/>
                <a:gd name="connsiteY5" fmla="*/ 1681798 h 1831112"/>
                <a:gd name="connsiteX6" fmla="*/ 80105 w 1126605"/>
                <a:gd name="connsiteY6" fmla="*/ 1685834 h 1831112"/>
                <a:gd name="connsiteX7" fmla="*/ 79500 w 1126605"/>
                <a:gd name="connsiteY7" fmla="*/ 1543380 h 1831112"/>
                <a:gd name="connsiteX8" fmla="*/ 203578 w 1126605"/>
                <a:gd name="connsiteY8" fmla="*/ 1217109 h 1831112"/>
                <a:gd name="connsiteX9" fmla="*/ 204587 w 1126605"/>
                <a:gd name="connsiteY9" fmla="*/ 1359966 h 1831112"/>
                <a:gd name="connsiteX10" fmla="*/ 78693 w 1126605"/>
                <a:gd name="connsiteY10" fmla="*/ 1375503 h 1831112"/>
                <a:gd name="connsiteX11" fmla="*/ 77684 w 1126605"/>
                <a:gd name="connsiteY11" fmla="*/ 1232848 h 1831112"/>
                <a:gd name="connsiteX12" fmla="*/ 443665 w 1126605"/>
                <a:gd name="connsiteY12" fmla="*/ 1192493 h 1831112"/>
                <a:gd name="connsiteX13" fmla="*/ 1037021 w 1126605"/>
                <a:gd name="connsiteY13" fmla="*/ 1266948 h 1831112"/>
                <a:gd name="connsiteX14" fmla="*/ 1037021 w 1126605"/>
                <a:gd name="connsiteY14" fmla="*/ 1403348 h 1831112"/>
                <a:gd name="connsiteX15" fmla="*/ 444875 w 1126605"/>
                <a:gd name="connsiteY15" fmla="*/ 1339184 h 1831112"/>
                <a:gd name="connsiteX16" fmla="*/ 201560 w 1126605"/>
                <a:gd name="connsiteY16" fmla="*/ 895681 h 1831112"/>
                <a:gd name="connsiteX17" fmla="*/ 202166 w 1126605"/>
                <a:gd name="connsiteY17" fmla="*/ 1038135 h 1831112"/>
                <a:gd name="connsiteX18" fmla="*/ 76473 w 1126605"/>
                <a:gd name="connsiteY18" fmla="*/ 1062146 h 1831112"/>
                <a:gd name="connsiteX19" fmla="*/ 75666 w 1126605"/>
                <a:gd name="connsiteY19" fmla="*/ 919491 h 1831112"/>
                <a:gd name="connsiteX20" fmla="*/ 443665 w 1126605"/>
                <a:gd name="connsiteY20" fmla="*/ 869854 h 1831112"/>
                <a:gd name="connsiteX21" fmla="*/ 1037021 w 1126605"/>
                <a:gd name="connsiteY21" fmla="*/ 970338 h 1831112"/>
                <a:gd name="connsiteX22" fmla="*/ 1037021 w 1126605"/>
                <a:gd name="connsiteY22" fmla="*/ 1106738 h 1831112"/>
                <a:gd name="connsiteX23" fmla="*/ 443665 w 1126605"/>
                <a:gd name="connsiteY23" fmla="*/ 1006254 h 1831112"/>
                <a:gd name="connsiteX24" fmla="*/ 199543 w 1126605"/>
                <a:gd name="connsiteY24" fmla="*/ 573849 h 1831112"/>
                <a:gd name="connsiteX25" fmla="*/ 200148 w 1126605"/>
                <a:gd name="connsiteY25" fmla="*/ 716706 h 1831112"/>
                <a:gd name="connsiteX26" fmla="*/ 74456 w 1126605"/>
                <a:gd name="connsiteY26" fmla="*/ 740718 h 1831112"/>
                <a:gd name="connsiteX27" fmla="*/ 73649 w 1126605"/>
                <a:gd name="connsiteY27" fmla="*/ 597659 h 1831112"/>
                <a:gd name="connsiteX28" fmla="*/ 443261 w 1126605"/>
                <a:gd name="connsiteY28" fmla="*/ 544995 h 1831112"/>
                <a:gd name="connsiteX29" fmla="*/ 1048925 w 1126605"/>
                <a:gd name="connsiteY29" fmla="*/ 669289 h 1831112"/>
                <a:gd name="connsiteX30" fmla="*/ 1048925 w 1126605"/>
                <a:gd name="connsiteY30" fmla="*/ 805891 h 1831112"/>
                <a:gd name="connsiteX31" fmla="*/ 443261 w 1126605"/>
                <a:gd name="connsiteY31" fmla="*/ 681396 h 1831112"/>
                <a:gd name="connsiteX32" fmla="*/ 197727 w 1126605"/>
                <a:gd name="connsiteY32" fmla="*/ 252219 h 1831112"/>
                <a:gd name="connsiteX33" fmla="*/ 198534 w 1126605"/>
                <a:gd name="connsiteY33" fmla="*/ 394673 h 1831112"/>
                <a:gd name="connsiteX34" fmla="*/ 72640 w 1126605"/>
                <a:gd name="connsiteY34" fmla="*/ 418684 h 1831112"/>
                <a:gd name="connsiteX35" fmla="*/ 71833 w 1126605"/>
                <a:gd name="connsiteY35" fmla="*/ 276231 h 1831112"/>
                <a:gd name="connsiteX36" fmla="*/ 451331 w 1126605"/>
                <a:gd name="connsiteY36" fmla="*/ 196126 h 1831112"/>
                <a:gd name="connsiteX37" fmla="*/ 1048925 w 1126605"/>
                <a:gd name="connsiteY37" fmla="*/ 348466 h 1831112"/>
                <a:gd name="connsiteX38" fmla="*/ 1048925 w 1126605"/>
                <a:gd name="connsiteY38" fmla="*/ 485068 h 1831112"/>
                <a:gd name="connsiteX39" fmla="*/ 451331 w 1126605"/>
                <a:gd name="connsiteY39" fmla="*/ 332728 h 1831112"/>
                <a:gd name="connsiteX40" fmla="*/ 338349 w 1126605"/>
                <a:gd name="connsiteY40" fmla="*/ 0 h 1831112"/>
                <a:gd name="connsiteX41" fmla="*/ 0 w 1126605"/>
                <a:gd name="connsiteY41" fmla="*/ 103504 h 1831112"/>
                <a:gd name="connsiteX42" fmla="*/ 0 w 1126605"/>
                <a:gd name="connsiteY42" fmla="*/ 1831112 h 1831112"/>
                <a:gd name="connsiteX43" fmla="*/ 1126605 w 1126605"/>
                <a:gd name="connsiteY43" fmla="*/ 1831112 h 1831112"/>
                <a:gd name="connsiteX44" fmla="*/ 1126605 w 1126605"/>
                <a:gd name="connsiteY44" fmla="*/ 1647497 h 1831112"/>
                <a:gd name="connsiteX45" fmla="*/ 1121758 w 1126605"/>
                <a:gd name="connsiteY45" fmla="*/ 1647497 h 1831112"/>
                <a:gd name="connsiteX46" fmla="*/ 1121758 w 1126605"/>
                <a:gd name="connsiteY46" fmla="*/ 207829 h 183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26605" h="1831112">
                  <a:moveTo>
                    <a:pt x="443665" y="1551855"/>
                  </a:moveTo>
                  <a:lnTo>
                    <a:pt x="1037021" y="1571831"/>
                  </a:lnTo>
                  <a:lnTo>
                    <a:pt x="1037021" y="1708231"/>
                  </a:lnTo>
                  <a:lnTo>
                    <a:pt x="443665" y="1688255"/>
                  </a:lnTo>
                  <a:close/>
                  <a:moveTo>
                    <a:pt x="205192" y="1539345"/>
                  </a:moveTo>
                  <a:lnTo>
                    <a:pt x="205999" y="1681798"/>
                  </a:lnTo>
                  <a:lnTo>
                    <a:pt x="80105" y="1685834"/>
                  </a:lnTo>
                  <a:lnTo>
                    <a:pt x="79500" y="1543380"/>
                  </a:lnTo>
                  <a:close/>
                  <a:moveTo>
                    <a:pt x="203578" y="1217109"/>
                  </a:moveTo>
                  <a:lnTo>
                    <a:pt x="204587" y="1359966"/>
                  </a:lnTo>
                  <a:lnTo>
                    <a:pt x="78693" y="1375503"/>
                  </a:lnTo>
                  <a:lnTo>
                    <a:pt x="77684" y="1232848"/>
                  </a:lnTo>
                  <a:close/>
                  <a:moveTo>
                    <a:pt x="443665" y="1192493"/>
                  </a:moveTo>
                  <a:lnTo>
                    <a:pt x="1037021" y="1266948"/>
                  </a:lnTo>
                  <a:lnTo>
                    <a:pt x="1037021" y="1403348"/>
                  </a:lnTo>
                  <a:lnTo>
                    <a:pt x="444875" y="1339184"/>
                  </a:lnTo>
                  <a:close/>
                  <a:moveTo>
                    <a:pt x="201560" y="895681"/>
                  </a:moveTo>
                  <a:lnTo>
                    <a:pt x="202166" y="1038135"/>
                  </a:lnTo>
                  <a:lnTo>
                    <a:pt x="76473" y="1062146"/>
                  </a:lnTo>
                  <a:lnTo>
                    <a:pt x="75666" y="919491"/>
                  </a:lnTo>
                  <a:close/>
                  <a:moveTo>
                    <a:pt x="443665" y="869854"/>
                  </a:moveTo>
                  <a:lnTo>
                    <a:pt x="1037021" y="970338"/>
                  </a:lnTo>
                  <a:lnTo>
                    <a:pt x="1037021" y="1106738"/>
                  </a:lnTo>
                  <a:lnTo>
                    <a:pt x="443665" y="1006254"/>
                  </a:lnTo>
                  <a:close/>
                  <a:moveTo>
                    <a:pt x="199543" y="573849"/>
                  </a:moveTo>
                  <a:lnTo>
                    <a:pt x="200148" y="716706"/>
                  </a:lnTo>
                  <a:lnTo>
                    <a:pt x="74456" y="740718"/>
                  </a:lnTo>
                  <a:lnTo>
                    <a:pt x="73649" y="597659"/>
                  </a:lnTo>
                  <a:close/>
                  <a:moveTo>
                    <a:pt x="443261" y="544995"/>
                  </a:moveTo>
                  <a:lnTo>
                    <a:pt x="1048925" y="669289"/>
                  </a:lnTo>
                  <a:lnTo>
                    <a:pt x="1048925" y="805891"/>
                  </a:lnTo>
                  <a:lnTo>
                    <a:pt x="443261" y="681396"/>
                  </a:lnTo>
                  <a:close/>
                  <a:moveTo>
                    <a:pt x="197727" y="252219"/>
                  </a:moveTo>
                  <a:lnTo>
                    <a:pt x="198534" y="394673"/>
                  </a:lnTo>
                  <a:lnTo>
                    <a:pt x="72640" y="418684"/>
                  </a:lnTo>
                  <a:lnTo>
                    <a:pt x="71833" y="276231"/>
                  </a:lnTo>
                  <a:close/>
                  <a:moveTo>
                    <a:pt x="451331" y="196126"/>
                  </a:moveTo>
                  <a:lnTo>
                    <a:pt x="1048925" y="348466"/>
                  </a:lnTo>
                  <a:lnTo>
                    <a:pt x="1048925" y="485068"/>
                  </a:lnTo>
                  <a:lnTo>
                    <a:pt x="451331" y="332728"/>
                  </a:lnTo>
                  <a:close/>
                  <a:moveTo>
                    <a:pt x="338349" y="0"/>
                  </a:moveTo>
                  <a:lnTo>
                    <a:pt x="0" y="103504"/>
                  </a:lnTo>
                  <a:lnTo>
                    <a:pt x="0" y="1831112"/>
                  </a:lnTo>
                  <a:lnTo>
                    <a:pt x="1126605" y="1831112"/>
                  </a:lnTo>
                  <a:lnTo>
                    <a:pt x="1126605" y="1647497"/>
                  </a:lnTo>
                  <a:lnTo>
                    <a:pt x="1121758" y="1647497"/>
                  </a:lnTo>
                  <a:lnTo>
                    <a:pt x="1121758" y="207829"/>
                  </a:lnTo>
                  <a:close/>
                </a:path>
              </a:pathLst>
            </a:custGeom>
            <a:noFill/>
            <a:ln>
              <a:solidFill>
                <a:schemeClr val="bg2"/>
              </a:solidFill>
            </a:ln>
          </p:spPr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2945EDB-5433-474E-B7E4-BAFD4F0654E0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8186394" y="4597106"/>
              <a:ext cx="1627747" cy="2260894"/>
            </a:xfrm>
            <a:custGeom>
              <a:avLst/>
              <a:gdLst>
                <a:gd name="connsiteX0" fmla="*/ 949653 w 1627747"/>
                <a:gd name="connsiteY0" fmla="*/ 1981637 h 2260894"/>
                <a:gd name="connsiteX1" fmla="*/ 1543010 w 1627747"/>
                <a:gd name="connsiteY1" fmla="*/ 2001613 h 2260894"/>
                <a:gd name="connsiteX2" fmla="*/ 1543010 w 1627747"/>
                <a:gd name="connsiteY2" fmla="*/ 2138013 h 2260894"/>
                <a:gd name="connsiteX3" fmla="*/ 949653 w 1627747"/>
                <a:gd name="connsiteY3" fmla="*/ 2118037 h 2260894"/>
                <a:gd name="connsiteX4" fmla="*/ 711181 w 1627747"/>
                <a:gd name="connsiteY4" fmla="*/ 1969127 h 2260894"/>
                <a:gd name="connsiteX5" fmla="*/ 711988 w 1627747"/>
                <a:gd name="connsiteY5" fmla="*/ 2111580 h 2260894"/>
                <a:gd name="connsiteX6" fmla="*/ 586094 w 1627747"/>
                <a:gd name="connsiteY6" fmla="*/ 2115616 h 2260894"/>
                <a:gd name="connsiteX7" fmla="*/ 585488 w 1627747"/>
                <a:gd name="connsiteY7" fmla="*/ 1973162 h 2260894"/>
                <a:gd name="connsiteX8" fmla="*/ 197718 w 1627747"/>
                <a:gd name="connsiteY8" fmla="*/ 1901936 h 2260894"/>
                <a:gd name="connsiteX9" fmla="*/ 197718 w 1627747"/>
                <a:gd name="connsiteY9" fmla="*/ 1981637 h 2260894"/>
                <a:gd name="connsiteX10" fmla="*/ 103499 w 1627747"/>
                <a:gd name="connsiteY10" fmla="*/ 2000604 h 2260894"/>
                <a:gd name="connsiteX11" fmla="*/ 103499 w 1627747"/>
                <a:gd name="connsiteY11" fmla="*/ 1920903 h 2260894"/>
                <a:gd name="connsiteX12" fmla="*/ 197718 w 1627747"/>
                <a:gd name="connsiteY12" fmla="*/ 1901936 h 2260894"/>
                <a:gd name="connsiteX13" fmla="*/ 361946 w 1627747"/>
                <a:gd name="connsiteY13" fmla="*/ 1864204 h 2260894"/>
                <a:gd name="connsiteX14" fmla="*/ 361946 w 1627747"/>
                <a:gd name="connsiteY14" fmla="*/ 1950967 h 2260894"/>
                <a:gd name="connsiteX15" fmla="*/ 259051 w 1627747"/>
                <a:gd name="connsiteY15" fmla="*/ 1971548 h 2260894"/>
                <a:gd name="connsiteX16" fmla="*/ 259051 w 1627747"/>
                <a:gd name="connsiteY16" fmla="*/ 1884785 h 2260894"/>
                <a:gd name="connsiteX17" fmla="*/ 361946 w 1627747"/>
                <a:gd name="connsiteY17" fmla="*/ 1864204 h 2260894"/>
                <a:gd name="connsiteX18" fmla="*/ 197718 w 1627747"/>
                <a:gd name="connsiteY18" fmla="*/ 1755245 h 2260894"/>
                <a:gd name="connsiteX19" fmla="*/ 197718 w 1627747"/>
                <a:gd name="connsiteY19" fmla="*/ 1835148 h 2260894"/>
                <a:gd name="connsiteX20" fmla="*/ 103499 w 1627747"/>
                <a:gd name="connsiteY20" fmla="*/ 1855527 h 2260894"/>
                <a:gd name="connsiteX21" fmla="*/ 103499 w 1627747"/>
                <a:gd name="connsiteY21" fmla="*/ 1775826 h 2260894"/>
                <a:gd name="connsiteX22" fmla="*/ 197718 w 1627747"/>
                <a:gd name="connsiteY22" fmla="*/ 1755245 h 2260894"/>
                <a:gd name="connsiteX23" fmla="*/ 361946 w 1627747"/>
                <a:gd name="connsiteY23" fmla="*/ 1714284 h 2260894"/>
                <a:gd name="connsiteX24" fmla="*/ 361946 w 1627747"/>
                <a:gd name="connsiteY24" fmla="*/ 1801048 h 2260894"/>
                <a:gd name="connsiteX25" fmla="*/ 259051 w 1627747"/>
                <a:gd name="connsiteY25" fmla="*/ 1823445 h 2260894"/>
                <a:gd name="connsiteX26" fmla="*/ 259051 w 1627747"/>
                <a:gd name="connsiteY26" fmla="*/ 1736682 h 2260894"/>
                <a:gd name="connsiteX27" fmla="*/ 361946 w 1627747"/>
                <a:gd name="connsiteY27" fmla="*/ 1714284 h 2260894"/>
                <a:gd name="connsiteX28" fmla="*/ 709567 w 1627747"/>
                <a:gd name="connsiteY28" fmla="*/ 1646891 h 2260894"/>
                <a:gd name="connsiteX29" fmla="*/ 710575 w 1627747"/>
                <a:gd name="connsiteY29" fmla="*/ 1789748 h 2260894"/>
                <a:gd name="connsiteX30" fmla="*/ 584681 w 1627747"/>
                <a:gd name="connsiteY30" fmla="*/ 1805285 h 2260894"/>
                <a:gd name="connsiteX31" fmla="*/ 583673 w 1627747"/>
                <a:gd name="connsiteY31" fmla="*/ 1662630 h 2260894"/>
                <a:gd name="connsiteX32" fmla="*/ 949653 w 1627747"/>
                <a:gd name="connsiteY32" fmla="*/ 1622275 h 2260894"/>
                <a:gd name="connsiteX33" fmla="*/ 1543010 w 1627747"/>
                <a:gd name="connsiteY33" fmla="*/ 1696730 h 2260894"/>
                <a:gd name="connsiteX34" fmla="*/ 1543010 w 1627747"/>
                <a:gd name="connsiteY34" fmla="*/ 1833130 h 2260894"/>
                <a:gd name="connsiteX35" fmla="*/ 950864 w 1627747"/>
                <a:gd name="connsiteY35" fmla="*/ 1768966 h 2260894"/>
                <a:gd name="connsiteX36" fmla="*/ 197718 w 1627747"/>
                <a:gd name="connsiteY36" fmla="*/ 1608554 h 2260894"/>
                <a:gd name="connsiteX37" fmla="*/ 197718 w 1627747"/>
                <a:gd name="connsiteY37" fmla="*/ 1688255 h 2260894"/>
                <a:gd name="connsiteX38" fmla="*/ 103499 w 1627747"/>
                <a:gd name="connsiteY38" fmla="*/ 1710451 h 2260894"/>
                <a:gd name="connsiteX39" fmla="*/ 103499 w 1627747"/>
                <a:gd name="connsiteY39" fmla="*/ 1630749 h 2260894"/>
                <a:gd name="connsiteX40" fmla="*/ 197718 w 1627747"/>
                <a:gd name="connsiteY40" fmla="*/ 1608554 h 2260894"/>
                <a:gd name="connsiteX41" fmla="*/ 361946 w 1627747"/>
                <a:gd name="connsiteY41" fmla="*/ 1564769 h 2260894"/>
                <a:gd name="connsiteX42" fmla="*/ 361946 w 1627747"/>
                <a:gd name="connsiteY42" fmla="*/ 1651532 h 2260894"/>
                <a:gd name="connsiteX43" fmla="*/ 259051 w 1627747"/>
                <a:gd name="connsiteY43" fmla="*/ 1675745 h 2260894"/>
                <a:gd name="connsiteX44" fmla="*/ 259051 w 1627747"/>
                <a:gd name="connsiteY44" fmla="*/ 1588982 h 2260894"/>
                <a:gd name="connsiteX45" fmla="*/ 197718 w 1627747"/>
                <a:gd name="connsiteY45" fmla="*/ 1461863 h 2260894"/>
                <a:gd name="connsiteX46" fmla="*/ 197718 w 1627747"/>
                <a:gd name="connsiteY46" fmla="*/ 1541363 h 2260894"/>
                <a:gd name="connsiteX47" fmla="*/ 103499 w 1627747"/>
                <a:gd name="connsiteY47" fmla="*/ 1565172 h 2260894"/>
                <a:gd name="connsiteX48" fmla="*/ 103499 w 1627747"/>
                <a:gd name="connsiteY48" fmla="*/ 1485471 h 2260894"/>
                <a:gd name="connsiteX49" fmla="*/ 197718 w 1627747"/>
                <a:gd name="connsiteY49" fmla="*/ 1461863 h 2260894"/>
                <a:gd name="connsiteX50" fmla="*/ 361946 w 1627747"/>
                <a:gd name="connsiteY50" fmla="*/ 1414850 h 2260894"/>
                <a:gd name="connsiteX51" fmla="*/ 361946 w 1627747"/>
                <a:gd name="connsiteY51" fmla="*/ 1501613 h 2260894"/>
                <a:gd name="connsiteX52" fmla="*/ 259051 w 1627747"/>
                <a:gd name="connsiteY52" fmla="*/ 1527642 h 2260894"/>
                <a:gd name="connsiteX53" fmla="*/ 259051 w 1627747"/>
                <a:gd name="connsiteY53" fmla="*/ 1440879 h 2260894"/>
                <a:gd name="connsiteX54" fmla="*/ 361946 w 1627747"/>
                <a:gd name="connsiteY54" fmla="*/ 1414850 h 2260894"/>
                <a:gd name="connsiteX55" fmla="*/ 707549 w 1627747"/>
                <a:gd name="connsiteY55" fmla="*/ 1325463 h 2260894"/>
                <a:gd name="connsiteX56" fmla="*/ 708154 w 1627747"/>
                <a:gd name="connsiteY56" fmla="*/ 1467917 h 2260894"/>
                <a:gd name="connsiteX57" fmla="*/ 582462 w 1627747"/>
                <a:gd name="connsiteY57" fmla="*/ 1491928 h 2260894"/>
                <a:gd name="connsiteX58" fmla="*/ 581655 w 1627747"/>
                <a:gd name="connsiteY58" fmla="*/ 1349273 h 2260894"/>
                <a:gd name="connsiteX59" fmla="*/ 197718 w 1627747"/>
                <a:gd name="connsiteY59" fmla="*/ 1314769 h 2260894"/>
                <a:gd name="connsiteX60" fmla="*/ 197718 w 1627747"/>
                <a:gd name="connsiteY60" fmla="*/ 1394672 h 2260894"/>
                <a:gd name="connsiteX61" fmla="*/ 103499 w 1627747"/>
                <a:gd name="connsiteY61" fmla="*/ 1420298 h 2260894"/>
                <a:gd name="connsiteX62" fmla="*/ 103499 w 1627747"/>
                <a:gd name="connsiteY62" fmla="*/ 1340596 h 2260894"/>
                <a:gd name="connsiteX63" fmla="*/ 197718 w 1627747"/>
                <a:gd name="connsiteY63" fmla="*/ 1314769 h 2260894"/>
                <a:gd name="connsiteX64" fmla="*/ 949653 w 1627747"/>
                <a:gd name="connsiteY64" fmla="*/ 1299636 h 2260894"/>
                <a:gd name="connsiteX65" fmla="*/ 1543010 w 1627747"/>
                <a:gd name="connsiteY65" fmla="*/ 1400120 h 2260894"/>
                <a:gd name="connsiteX66" fmla="*/ 1543010 w 1627747"/>
                <a:gd name="connsiteY66" fmla="*/ 1536520 h 2260894"/>
                <a:gd name="connsiteX67" fmla="*/ 949653 w 1627747"/>
                <a:gd name="connsiteY67" fmla="*/ 1436036 h 2260894"/>
                <a:gd name="connsiteX68" fmla="*/ 361946 w 1627747"/>
                <a:gd name="connsiteY68" fmla="*/ 1265334 h 2260894"/>
                <a:gd name="connsiteX69" fmla="*/ 361946 w 1627747"/>
                <a:gd name="connsiteY69" fmla="*/ 1352098 h 2260894"/>
                <a:gd name="connsiteX70" fmla="*/ 259051 w 1627747"/>
                <a:gd name="connsiteY70" fmla="*/ 1379943 h 2260894"/>
                <a:gd name="connsiteX71" fmla="*/ 259051 w 1627747"/>
                <a:gd name="connsiteY71" fmla="*/ 1293179 h 2260894"/>
                <a:gd name="connsiteX72" fmla="*/ 361946 w 1627747"/>
                <a:gd name="connsiteY72" fmla="*/ 1265334 h 2260894"/>
                <a:gd name="connsiteX73" fmla="*/ 197718 w 1627747"/>
                <a:gd name="connsiteY73" fmla="*/ 1168078 h 2260894"/>
                <a:gd name="connsiteX74" fmla="*/ 197718 w 1627747"/>
                <a:gd name="connsiteY74" fmla="*/ 1247780 h 2260894"/>
                <a:gd name="connsiteX75" fmla="*/ 103499 w 1627747"/>
                <a:gd name="connsiteY75" fmla="*/ 1275019 h 2260894"/>
                <a:gd name="connsiteX76" fmla="*/ 103499 w 1627747"/>
                <a:gd name="connsiteY76" fmla="*/ 1195116 h 2260894"/>
                <a:gd name="connsiteX77" fmla="*/ 197718 w 1627747"/>
                <a:gd name="connsiteY77" fmla="*/ 1168078 h 2260894"/>
                <a:gd name="connsiteX78" fmla="*/ 361946 w 1627747"/>
                <a:gd name="connsiteY78" fmla="*/ 1115617 h 2260894"/>
                <a:gd name="connsiteX79" fmla="*/ 361946 w 1627747"/>
                <a:gd name="connsiteY79" fmla="*/ 1202380 h 2260894"/>
                <a:gd name="connsiteX80" fmla="*/ 259051 w 1627747"/>
                <a:gd name="connsiteY80" fmla="*/ 1232041 h 2260894"/>
                <a:gd name="connsiteX81" fmla="*/ 259051 w 1627747"/>
                <a:gd name="connsiteY81" fmla="*/ 1145278 h 2260894"/>
                <a:gd name="connsiteX82" fmla="*/ 361946 w 1627747"/>
                <a:gd name="connsiteY82" fmla="*/ 1115617 h 2260894"/>
                <a:gd name="connsiteX83" fmla="*/ 197718 w 1627747"/>
                <a:gd name="connsiteY83" fmla="*/ 1021791 h 2260894"/>
                <a:gd name="connsiteX84" fmla="*/ 197718 w 1627747"/>
                <a:gd name="connsiteY84" fmla="*/ 1101089 h 2260894"/>
                <a:gd name="connsiteX85" fmla="*/ 103499 w 1627747"/>
                <a:gd name="connsiteY85" fmla="*/ 1130145 h 2260894"/>
                <a:gd name="connsiteX86" fmla="*/ 103499 w 1627747"/>
                <a:gd name="connsiteY86" fmla="*/ 1050443 h 2260894"/>
                <a:gd name="connsiteX87" fmla="*/ 197718 w 1627747"/>
                <a:gd name="connsiteY87" fmla="*/ 1021791 h 2260894"/>
                <a:gd name="connsiteX88" fmla="*/ 705532 w 1627747"/>
                <a:gd name="connsiteY88" fmla="*/ 1003631 h 2260894"/>
                <a:gd name="connsiteX89" fmla="*/ 706137 w 1627747"/>
                <a:gd name="connsiteY89" fmla="*/ 1146488 h 2260894"/>
                <a:gd name="connsiteX90" fmla="*/ 580445 w 1627747"/>
                <a:gd name="connsiteY90" fmla="*/ 1170500 h 2260894"/>
                <a:gd name="connsiteX91" fmla="*/ 579637 w 1627747"/>
                <a:gd name="connsiteY91" fmla="*/ 1027441 h 2260894"/>
                <a:gd name="connsiteX92" fmla="*/ 949250 w 1627747"/>
                <a:gd name="connsiteY92" fmla="*/ 974777 h 2260894"/>
                <a:gd name="connsiteX93" fmla="*/ 1554914 w 1627747"/>
                <a:gd name="connsiteY93" fmla="*/ 1099071 h 2260894"/>
                <a:gd name="connsiteX94" fmla="*/ 1554914 w 1627747"/>
                <a:gd name="connsiteY94" fmla="*/ 1235673 h 2260894"/>
                <a:gd name="connsiteX95" fmla="*/ 949250 w 1627747"/>
                <a:gd name="connsiteY95" fmla="*/ 1111178 h 2260894"/>
                <a:gd name="connsiteX96" fmla="*/ 361946 w 1627747"/>
                <a:gd name="connsiteY96" fmla="*/ 965899 h 2260894"/>
                <a:gd name="connsiteX97" fmla="*/ 361946 w 1627747"/>
                <a:gd name="connsiteY97" fmla="*/ 1052663 h 2260894"/>
                <a:gd name="connsiteX98" fmla="*/ 259051 w 1627747"/>
                <a:gd name="connsiteY98" fmla="*/ 1084341 h 2260894"/>
                <a:gd name="connsiteX99" fmla="*/ 259051 w 1627747"/>
                <a:gd name="connsiteY99" fmla="*/ 997578 h 2260894"/>
                <a:gd name="connsiteX100" fmla="*/ 361946 w 1627747"/>
                <a:gd name="connsiteY100" fmla="*/ 965899 h 2260894"/>
                <a:gd name="connsiteX101" fmla="*/ 197718 w 1627747"/>
                <a:gd name="connsiteY101" fmla="*/ 874697 h 2260894"/>
                <a:gd name="connsiteX102" fmla="*/ 197718 w 1627747"/>
                <a:gd name="connsiteY102" fmla="*/ 954398 h 2260894"/>
                <a:gd name="connsiteX103" fmla="*/ 103499 w 1627747"/>
                <a:gd name="connsiteY103" fmla="*/ 984866 h 2260894"/>
                <a:gd name="connsiteX104" fmla="*/ 103499 w 1627747"/>
                <a:gd name="connsiteY104" fmla="*/ 905165 h 2260894"/>
                <a:gd name="connsiteX105" fmla="*/ 197718 w 1627747"/>
                <a:gd name="connsiteY105" fmla="*/ 874697 h 2260894"/>
                <a:gd name="connsiteX106" fmla="*/ 361946 w 1627747"/>
                <a:gd name="connsiteY106" fmla="*/ 816182 h 2260894"/>
                <a:gd name="connsiteX107" fmla="*/ 361946 w 1627747"/>
                <a:gd name="connsiteY107" fmla="*/ 902945 h 2260894"/>
                <a:gd name="connsiteX108" fmla="*/ 259051 w 1627747"/>
                <a:gd name="connsiteY108" fmla="*/ 936238 h 2260894"/>
                <a:gd name="connsiteX109" fmla="*/ 259051 w 1627747"/>
                <a:gd name="connsiteY109" fmla="*/ 849475 h 2260894"/>
                <a:gd name="connsiteX110" fmla="*/ 197718 w 1627747"/>
                <a:gd name="connsiteY110" fmla="*/ 727804 h 2260894"/>
                <a:gd name="connsiteX111" fmla="*/ 197718 w 1627747"/>
                <a:gd name="connsiteY111" fmla="*/ 807506 h 2260894"/>
                <a:gd name="connsiteX112" fmla="*/ 103499 w 1627747"/>
                <a:gd name="connsiteY112" fmla="*/ 839790 h 2260894"/>
                <a:gd name="connsiteX113" fmla="*/ 103499 w 1627747"/>
                <a:gd name="connsiteY113" fmla="*/ 760088 h 2260894"/>
                <a:gd name="connsiteX114" fmla="*/ 197718 w 1627747"/>
                <a:gd name="connsiteY114" fmla="*/ 727804 h 2260894"/>
                <a:gd name="connsiteX115" fmla="*/ 703716 w 1627747"/>
                <a:gd name="connsiteY115" fmla="*/ 682001 h 2260894"/>
                <a:gd name="connsiteX116" fmla="*/ 704523 w 1627747"/>
                <a:gd name="connsiteY116" fmla="*/ 824455 h 2260894"/>
                <a:gd name="connsiteX117" fmla="*/ 578629 w 1627747"/>
                <a:gd name="connsiteY117" fmla="*/ 848466 h 2260894"/>
                <a:gd name="connsiteX118" fmla="*/ 577822 w 1627747"/>
                <a:gd name="connsiteY118" fmla="*/ 706013 h 2260894"/>
                <a:gd name="connsiteX119" fmla="*/ 361946 w 1627747"/>
                <a:gd name="connsiteY119" fmla="*/ 666666 h 2260894"/>
                <a:gd name="connsiteX120" fmla="*/ 361946 w 1627747"/>
                <a:gd name="connsiteY120" fmla="*/ 753430 h 2260894"/>
                <a:gd name="connsiteX121" fmla="*/ 259051 w 1627747"/>
                <a:gd name="connsiteY121" fmla="*/ 788337 h 2260894"/>
                <a:gd name="connsiteX122" fmla="*/ 259051 w 1627747"/>
                <a:gd name="connsiteY122" fmla="*/ 701573 h 2260894"/>
                <a:gd name="connsiteX123" fmla="*/ 361946 w 1627747"/>
                <a:gd name="connsiteY123" fmla="*/ 666666 h 2260894"/>
                <a:gd name="connsiteX124" fmla="*/ 957320 w 1627747"/>
                <a:gd name="connsiteY124" fmla="*/ 625908 h 2260894"/>
                <a:gd name="connsiteX125" fmla="*/ 1554914 w 1627747"/>
                <a:gd name="connsiteY125" fmla="*/ 778248 h 2260894"/>
                <a:gd name="connsiteX126" fmla="*/ 1554914 w 1627747"/>
                <a:gd name="connsiteY126" fmla="*/ 914850 h 2260894"/>
                <a:gd name="connsiteX127" fmla="*/ 957320 w 1627747"/>
                <a:gd name="connsiteY127" fmla="*/ 762510 h 2260894"/>
                <a:gd name="connsiteX128" fmla="*/ 197718 w 1627747"/>
                <a:gd name="connsiteY128" fmla="*/ 581114 h 2260894"/>
                <a:gd name="connsiteX129" fmla="*/ 197718 w 1627747"/>
                <a:gd name="connsiteY129" fmla="*/ 660815 h 2260894"/>
                <a:gd name="connsiteX130" fmla="*/ 103499 w 1627747"/>
                <a:gd name="connsiteY130" fmla="*/ 694511 h 2260894"/>
                <a:gd name="connsiteX131" fmla="*/ 103499 w 1627747"/>
                <a:gd name="connsiteY131" fmla="*/ 614810 h 2260894"/>
                <a:gd name="connsiteX132" fmla="*/ 197718 w 1627747"/>
                <a:gd name="connsiteY132" fmla="*/ 581114 h 2260894"/>
                <a:gd name="connsiteX133" fmla="*/ 361946 w 1627747"/>
                <a:gd name="connsiteY133" fmla="*/ 516949 h 2260894"/>
                <a:gd name="connsiteX134" fmla="*/ 361946 w 1627747"/>
                <a:gd name="connsiteY134" fmla="*/ 603712 h 2260894"/>
                <a:gd name="connsiteX135" fmla="*/ 259051 w 1627747"/>
                <a:gd name="connsiteY135" fmla="*/ 640637 h 2260894"/>
                <a:gd name="connsiteX136" fmla="*/ 259051 w 1627747"/>
                <a:gd name="connsiteY136" fmla="*/ 553874 h 2260894"/>
                <a:gd name="connsiteX137" fmla="*/ 361946 w 1627747"/>
                <a:gd name="connsiteY137" fmla="*/ 516949 h 2260894"/>
                <a:gd name="connsiteX138" fmla="*/ 197718 w 1627747"/>
                <a:gd name="connsiteY138" fmla="*/ 434221 h 2260894"/>
                <a:gd name="connsiteX139" fmla="*/ 197718 w 1627747"/>
                <a:gd name="connsiteY139" fmla="*/ 513922 h 2260894"/>
                <a:gd name="connsiteX140" fmla="*/ 103499 w 1627747"/>
                <a:gd name="connsiteY140" fmla="*/ 549637 h 2260894"/>
                <a:gd name="connsiteX141" fmla="*/ 103499 w 1627747"/>
                <a:gd name="connsiteY141" fmla="*/ 469935 h 2260894"/>
                <a:gd name="connsiteX142" fmla="*/ 197718 w 1627747"/>
                <a:gd name="connsiteY142" fmla="*/ 434221 h 2260894"/>
                <a:gd name="connsiteX143" fmla="*/ 361946 w 1627747"/>
                <a:gd name="connsiteY143" fmla="*/ 366828 h 2260894"/>
                <a:gd name="connsiteX144" fmla="*/ 361946 w 1627747"/>
                <a:gd name="connsiteY144" fmla="*/ 453995 h 2260894"/>
                <a:gd name="connsiteX145" fmla="*/ 259051 w 1627747"/>
                <a:gd name="connsiteY145" fmla="*/ 492534 h 2260894"/>
                <a:gd name="connsiteX146" fmla="*/ 259051 w 1627747"/>
                <a:gd name="connsiteY146" fmla="*/ 405771 h 2260894"/>
                <a:gd name="connsiteX147" fmla="*/ 361946 w 1627747"/>
                <a:gd name="connsiteY147" fmla="*/ 366828 h 2260894"/>
                <a:gd name="connsiteX148" fmla="*/ 476945 w 1627747"/>
                <a:gd name="connsiteY148" fmla="*/ 0 h 2260894"/>
                <a:gd name="connsiteX149" fmla="*/ 198727 w 1627747"/>
                <a:gd name="connsiteY149" fmla="*/ 142252 h 2260894"/>
                <a:gd name="connsiteX150" fmla="*/ 198727 w 1627747"/>
                <a:gd name="connsiteY150" fmla="*/ 270581 h 2260894"/>
                <a:gd name="connsiteX151" fmla="*/ 0 w 1627747"/>
                <a:gd name="connsiteY151" fmla="*/ 386198 h 2260894"/>
                <a:gd name="connsiteX152" fmla="*/ 0 w 1627747"/>
                <a:gd name="connsiteY152" fmla="*/ 1860928 h 2260894"/>
                <a:gd name="connsiteX153" fmla="*/ 3207 w 1627747"/>
                <a:gd name="connsiteY153" fmla="*/ 1860928 h 2260894"/>
                <a:gd name="connsiteX154" fmla="*/ 3207 w 1627747"/>
                <a:gd name="connsiteY154" fmla="*/ 2260894 h 2260894"/>
                <a:gd name="connsiteX155" fmla="*/ 1623743 w 1627747"/>
                <a:gd name="connsiteY155" fmla="*/ 2260894 h 2260894"/>
                <a:gd name="connsiteX156" fmla="*/ 1623743 w 1627747"/>
                <a:gd name="connsiteY156" fmla="*/ 2052203 h 2260894"/>
                <a:gd name="connsiteX157" fmla="*/ 1627747 w 1627747"/>
                <a:gd name="connsiteY157" fmla="*/ 2052203 h 2260894"/>
                <a:gd name="connsiteX158" fmla="*/ 1627747 w 1627747"/>
                <a:gd name="connsiteY158" fmla="*/ 637611 h 2260894"/>
                <a:gd name="connsiteX159" fmla="*/ 844338 w 1627747"/>
                <a:gd name="connsiteY159" fmla="*/ 429782 h 2260894"/>
                <a:gd name="connsiteX160" fmla="*/ 476945 w 1627747"/>
                <a:gd name="connsiteY160" fmla="*/ 542171 h 226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1627747" h="2260894">
                  <a:moveTo>
                    <a:pt x="949653" y="1981637"/>
                  </a:moveTo>
                  <a:lnTo>
                    <a:pt x="1543010" y="2001613"/>
                  </a:lnTo>
                  <a:lnTo>
                    <a:pt x="1543010" y="2138013"/>
                  </a:lnTo>
                  <a:lnTo>
                    <a:pt x="949653" y="2118037"/>
                  </a:lnTo>
                  <a:close/>
                  <a:moveTo>
                    <a:pt x="711181" y="1969127"/>
                  </a:moveTo>
                  <a:lnTo>
                    <a:pt x="711988" y="2111580"/>
                  </a:lnTo>
                  <a:lnTo>
                    <a:pt x="586094" y="2115616"/>
                  </a:lnTo>
                  <a:lnTo>
                    <a:pt x="585488" y="1973162"/>
                  </a:lnTo>
                  <a:close/>
                  <a:moveTo>
                    <a:pt x="197718" y="1901936"/>
                  </a:moveTo>
                  <a:lnTo>
                    <a:pt x="197718" y="1981637"/>
                  </a:lnTo>
                  <a:cubicBezTo>
                    <a:pt x="166245" y="1987892"/>
                    <a:pt x="134771" y="1994349"/>
                    <a:pt x="103499" y="2000604"/>
                  </a:cubicBezTo>
                  <a:lnTo>
                    <a:pt x="103499" y="1920903"/>
                  </a:lnTo>
                  <a:cubicBezTo>
                    <a:pt x="134973" y="1914648"/>
                    <a:pt x="166245" y="1908191"/>
                    <a:pt x="197718" y="1901936"/>
                  </a:cubicBezTo>
                  <a:close/>
                  <a:moveTo>
                    <a:pt x="361946" y="1864204"/>
                  </a:moveTo>
                  <a:lnTo>
                    <a:pt x="361946" y="1950967"/>
                  </a:lnTo>
                  <a:cubicBezTo>
                    <a:pt x="327647" y="1957626"/>
                    <a:pt x="293349" y="1964486"/>
                    <a:pt x="259051" y="1971548"/>
                  </a:cubicBezTo>
                  <a:lnTo>
                    <a:pt x="259051" y="1884785"/>
                  </a:lnTo>
                  <a:cubicBezTo>
                    <a:pt x="293349" y="1877924"/>
                    <a:pt x="327647" y="1871266"/>
                    <a:pt x="361946" y="1864204"/>
                  </a:cubicBezTo>
                  <a:close/>
                  <a:moveTo>
                    <a:pt x="197718" y="1755245"/>
                  </a:moveTo>
                  <a:lnTo>
                    <a:pt x="197718" y="1835148"/>
                  </a:lnTo>
                  <a:cubicBezTo>
                    <a:pt x="166245" y="1842008"/>
                    <a:pt x="134771" y="1848667"/>
                    <a:pt x="103499" y="1855527"/>
                  </a:cubicBezTo>
                  <a:lnTo>
                    <a:pt x="103499" y="1775826"/>
                  </a:lnTo>
                  <a:cubicBezTo>
                    <a:pt x="134973" y="1768966"/>
                    <a:pt x="166245" y="1762307"/>
                    <a:pt x="197718" y="1755245"/>
                  </a:cubicBezTo>
                  <a:close/>
                  <a:moveTo>
                    <a:pt x="361946" y="1714284"/>
                  </a:moveTo>
                  <a:lnTo>
                    <a:pt x="361946" y="1801048"/>
                  </a:lnTo>
                  <a:cubicBezTo>
                    <a:pt x="327647" y="1808715"/>
                    <a:pt x="293349" y="1815979"/>
                    <a:pt x="259051" y="1823445"/>
                  </a:cubicBezTo>
                  <a:lnTo>
                    <a:pt x="259051" y="1736682"/>
                  </a:lnTo>
                  <a:cubicBezTo>
                    <a:pt x="293349" y="1729216"/>
                    <a:pt x="327647" y="1721952"/>
                    <a:pt x="361946" y="1714284"/>
                  </a:cubicBezTo>
                  <a:close/>
                  <a:moveTo>
                    <a:pt x="709567" y="1646891"/>
                  </a:moveTo>
                  <a:lnTo>
                    <a:pt x="710575" y="1789748"/>
                  </a:lnTo>
                  <a:lnTo>
                    <a:pt x="584681" y="1805285"/>
                  </a:lnTo>
                  <a:lnTo>
                    <a:pt x="583673" y="1662630"/>
                  </a:lnTo>
                  <a:close/>
                  <a:moveTo>
                    <a:pt x="949653" y="1622275"/>
                  </a:moveTo>
                  <a:lnTo>
                    <a:pt x="1543010" y="1696730"/>
                  </a:lnTo>
                  <a:lnTo>
                    <a:pt x="1543010" y="1833130"/>
                  </a:lnTo>
                  <a:lnTo>
                    <a:pt x="950864" y="1768966"/>
                  </a:lnTo>
                  <a:close/>
                  <a:moveTo>
                    <a:pt x="197718" y="1608554"/>
                  </a:moveTo>
                  <a:lnTo>
                    <a:pt x="197718" y="1688255"/>
                  </a:lnTo>
                  <a:cubicBezTo>
                    <a:pt x="166245" y="1695721"/>
                    <a:pt x="134771" y="1703187"/>
                    <a:pt x="103499" y="1710451"/>
                  </a:cubicBezTo>
                  <a:lnTo>
                    <a:pt x="103499" y="1630749"/>
                  </a:lnTo>
                  <a:cubicBezTo>
                    <a:pt x="134973" y="1623486"/>
                    <a:pt x="166245" y="1615818"/>
                    <a:pt x="197718" y="1608554"/>
                  </a:cubicBezTo>
                  <a:close/>
                  <a:moveTo>
                    <a:pt x="361946" y="1564769"/>
                  </a:moveTo>
                  <a:lnTo>
                    <a:pt x="361946" y="1651532"/>
                  </a:lnTo>
                  <a:lnTo>
                    <a:pt x="259051" y="1675745"/>
                  </a:lnTo>
                  <a:lnTo>
                    <a:pt x="259051" y="1588982"/>
                  </a:lnTo>
                  <a:close/>
                  <a:moveTo>
                    <a:pt x="197718" y="1461863"/>
                  </a:moveTo>
                  <a:lnTo>
                    <a:pt x="197718" y="1541363"/>
                  </a:lnTo>
                  <a:cubicBezTo>
                    <a:pt x="166245" y="1549434"/>
                    <a:pt x="134771" y="1557101"/>
                    <a:pt x="103499" y="1565172"/>
                  </a:cubicBezTo>
                  <a:lnTo>
                    <a:pt x="103499" y="1485471"/>
                  </a:lnTo>
                  <a:cubicBezTo>
                    <a:pt x="134973" y="1477602"/>
                    <a:pt x="166245" y="1469733"/>
                    <a:pt x="197718" y="1461863"/>
                  </a:cubicBezTo>
                  <a:close/>
                  <a:moveTo>
                    <a:pt x="361946" y="1414850"/>
                  </a:moveTo>
                  <a:lnTo>
                    <a:pt x="361946" y="1501613"/>
                  </a:lnTo>
                  <a:cubicBezTo>
                    <a:pt x="327647" y="1510289"/>
                    <a:pt x="293349" y="1519168"/>
                    <a:pt x="259051" y="1527642"/>
                  </a:cubicBezTo>
                  <a:lnTo>
                    <a:pt x="259051" y="1440879"/>
                  </a:lnTo>
                  <a:cubicBezTo>
                    <a:pt x="293349" y="1432404"/>
                    <a:pt x="327647" y="1423526"/>
                    <a:pt x="361946" y="1414850"/>
                  </a:cubicBezTo>
                  <a:close/>
                  <a:moveTo>
                    <a:pt x="707549" y="1325463"/>
                  </a:moveTo>
                  <a:lnTo>
                    <a:pt x="708154" y="1467917"/>
                  </a:lnTo>
                  <a:lnTo>
                    <a:pt x="582462" y="1491928"/>
                  </a:lnTo>
                  <a:lnTo>
                    <a:pt x="581655" y="1349273"/>
                  </a:lnTo>
                  <a:close/>
                  <a:moveTo>
                    <a:pt x="197718" y="1314769"/>
                  </a:moveTo>
                  <a:lnTo>
                    <a:pt x="197718" y="1394672"/>
                  </a:lnTo>
                  <a:cubicBezTo>
                    <a:pt x="166245" y="1403348"/>
                    <a:pt x="134771" y="1411823"/>
                    <a:pt x="103499" y="1420298"/>
                  </a:cubicBezTo>
                  <a:lnTo>
                    <a:pt x="103499" y="1340596"/>
                  </a:lnTo>
                  <a:cubicBezTo>
                    <a:pt x="134973" y="1331920"/>
                    <a:pt x="166245" y="1323445"/>
                    <a:pt x="197718" y="1314769"/>
                  </a:cubicBezTo>
                  <a:close/>
                  <a:moveTo>
                    <a:pt x="949653" y="1299636"/>
                  </a:moveTo>
                  <a:lnTo>
                    <a:pt x="1543010" y="1400120"/>
                  </a:lnTo>
                  <a:lnTo>
                    <a:pt x="1543010" y="1536520"/>
                  </a:lnTo>
                  <a:lnTo>
                    <a:pt x="949653" y="1436036"/>
                  </a:lnTo>
                  <a:close/>
                  <a:moveTo>
                    <a:pt x="361946" y="1265334"/>
                  </a:moveTo>
                  <a:lnTo>
                    <a:pt x="361946" y="1352098"/>
                  </a:lnTo>
                  <a:cubicBezTo>
                    <a:pt x="327647" y="1361379"/>
                    <a:pt x="293349" y="1370863"/>
                    <a:pt x="259051" y="1379943"/>
                  </a:cubicBezTo>
                  <a:lnTo>
                    <a:pt x="259051" y="1293179"/>
                  </a:lnTo>
                  <a:cubicBezTo>
                    <a:pt x="293349" y="1283696"/>
                    <a:pt x="327647" y="1274414"/>
                    <a:pt x="361946" y="1265334"/>
                  </a:cubicBezTo>
                  <a:close/>
                  <a:moveTo>
                    <a:pt x="197718" y="1168078"/>
                  </a:moveTo>
                  <a:lnTo>
                    <a:pt x="197718" y="1247780"/>
                  </a:lnTo>
                  <a:cubicBezTo>
                    <a:pt x="166245" y="1256860"/>
                    <a:pt x="134771" y="1265939"/>
                    <a:pt x="103499" y="1275019"/>
                  </a:cubicBezTo>
                  <a:lnTo>
                    <a:pt x="103499" y="1195116"/>
                  </a:lnTo>
                  <a:cubicBezTo>
                    <a:pt x="134973" y="1186036"/>
                    <a:pt x="166245" y="1176956"/>
                    <a:pt x="197718" y="1168078"/>
                  </a:cubicBezTo>
                  <a:close/>
                  <a:moveTo>
                    <a:pt x="361946" y="1115617"/>
                  </a:moveTo>
                  <a:lnTo>
                    <a:pt x="361946" y="1202380"/>
                  </a:lnTo>
                  <a:cubicBezTo>
                    <a:pt x="327647" y="1212065"/>
                    <a:pt x="293349" y="1221952"/>
                    <a:pt x="259051" y="1232041"/>
                  </a:cubicBezTo>
                  <a:lnTo>
                    <a:pt x="259051" y="1145278"/>
                  </a:lnTo>
                  <a:cubicBezTo>
                    <a:pt x="293349" y="1135391"/>
                    <a:pt x="327647" y="1125705"/>
                    <a:pt x="361946" y="1115617"/>
                  </a:cubicBezTo>
                  <a:close/>
                  <a:moveTo>
                    <a:pt x="197718" y="1021791"/>
                  </a:moveTo>
                  <a:lnTo>
                    <a:pt x="197718" y="1101089"/>
                  </a:lnTo>
                  <a:cubicBezTo>
                    <a:pt x="166245" y="1110774"/>
                    <a:pt x="134771" y="1120661"/>
                    <a:pt x="103499" y="1130145"/>
                  </a:cubicBezTo>
                  <a:lnTo>
                    <a:pt x="103499" y="1050443"/>
                  </a:lnTo>
                  <a:cubicBezTo>
                    <a:pt x="134973" y="1040960"/>
                    <a:pt x="166245" y="1031275"/>
                    <a:pt x="197718" y="1021791"/>
                  </a:cubicBezTo>
                  <a:close/>
                  <a:moveTo>
                    <a:pt x="705532" y="1003631"/>
                  </a:moveTo>
                  <a:lnTo>
                    <a:pt x="706137" y="1146488"/>
                  </a:lnTo>
                  <a:lnTo>
                    <a:pt x="580445" y="1170500"/>
                  </a:lnTo>
                  <a:lnTo>
                    <a:pt x="579637" y="1027441"/>
                  </a:lnTo>
                  <a:close/>
                  <a:moveTo>
                    <a:pt x="949250" y="974777"/>
                  </a:moveTo>
                  <a:lnTo>
                    <a:pt x="1554914" y="1099071"/>
                  </a:lnTo>
                  <a:lnTo>
                    <a:pt x="1554914" y="1235673"/>
                  </a:lnTo>
                  <a:lnTo>
                    <a:pt x="949250" y="1111178"/>
                  </a:lnTo>
                  <a:close/>
                  <a:moveTo>
                    <a:pt x="361946" y="965899"/>
                  </a:moveTo>
                  <a:lnTo>
                    <a:pt x="361946" y="1052663"/>
                  </a:lnTo>
                  <a:cubicBezTo>
                    <a:pt x="327647" y="1063357"/>
                    <a:pt x="293349" y="1073647"/>
                    <a:pt x="259051" y="1084341"/>
                  </a:cubicBezTo>
                  <a:lnTo>
                    <a:pt x="259051" y="997578"/>
                  </a:lnTo>
                  <a:cubicBezTo>
                    <a:pt x="293349" y="986884"/>
                    <a:pt x="327647" y="976593"/>
                    <a:pt x="361946" y="965899"/>
                  </a:cubicBezTo>
                  <a:close/>
                  <a:moveTo>
                    <a:pt x="197718" y="874697"/>
                  </a:moveTo>
                  <a:lnTo>
                    <a:pt x="197718" y="954398"/>
                  </a:lnTo>
                  <a:cubicBezTo>
                    <a:pt x="166245" y="964487"/>
                    <a:pt x="134771" y="974777"/>
                    <a:pt x="103499" y="984866"/>
                  </a:cubicBezTo>
                  <a:lnTo>
                    <a:pt x="103499" y="905165"/>
                  </a:lnTo>
                  <a:cubicBezTo>
                    <a:pt x="134973" y="895076"/>
                    <a:pt x="166245" y="884786"/>
                    <a:pt x="197718" y="874697"/>
                  </a:cubicBezTo>
                  <a:close/>
                  <a:moveTo>
                    <a:pt x="361946" y="816182"/>
                  </a:moveTo>
                  <a:lnTo>
                    <a:pt x="361946" y="902945"/>
                  </a:lnTo>
                  <a:lnTo>
                    <a:pt x="259051" y="936238"/>
                  </a:lnTo>
                  <a:lnTo>
                    <a:pt x="259051" y="849475"/>
                  </a:lnTo>
                  <a:close/>
                  <a:moveTo>
                    <a:pt x="197718" y="727804"/>
                  </a:moveTo>
                  <a:lnTo>
                    <a:pt x="197718" y="807506"/>
                  </a:lnTo>
                  <a:cubicBezTo>
                    <a:pt x="166245" y="818401"/>
                    <a:pt x="134771" y="829096"/>
                    <a:pt x="103499" y="839790"/>
                  </a:cubicBezTo>
                  <a:lnTo>
                    <a:pt x="103499" y="760088"/>
                  </a:lnTo>
                  <a:cubicBezTo>
                    <a:pt x="134973" y="749596"/>
                    <a:pt x="166245" y="738700"/>
                    <a:pt x="197718" y="727804"/>
                  </a:cubicBezTo>
                  <a:close/>
                  <a:moveTo>
                    <a:pt x="703716" y="682001"/>
                  </a:moveTo>
                  <a:lnTo>
                    <a:pt x="704523" y="824455"/>
                  </a:lnTo>
                  <a:lnTo>
                    <a:pt x="578629" y="848466"/>
                  </a:lnTo>
                  <a:lnTo>
                    <a:pt x="577822" y="706013"/>
                  </a:lnTo>
                  <a:close/>
                  <a:moveTo>
                    <a:pt x="361946" y="666666"/>
                  </a:moveTo>
                  <a:lnTo>
                    <a:pt x="361946" y="753430"/>
                  </a:lnTo>
                  <a:cubicBezTo>
                    <a:pt x="327647" y="764931"/>
                    <a:pt x="293349" y="776836"/>
                    <a:pt x="259051" y="788337"/>
                  </a:cubicBezTo>
                  <a:lnTo>
                    <a:pt x="259051" y="701573"/>
                  </a:lnTo>
                  <a:cubicBezTo>
                    <a:pt x="293349" y="689871"/>
                    <a:pt x="327647" y="678168"/>
                    <a:pt x="361946" y="666666"/>
                  </a:cubicBezTo>
                  <a:close/>
                  <a:moveTo>
                    <a:pt x="957320" y="625908"/>
                  </a:moveTo>
                  <a:lnTo>
                    <a:pt x="1554914" y="778248"/>
                  </a:lnTo>
                  <a:lnTo>
                    <a:pt x="1554914" y="914850"/>
                  </a:lnTo>
                  <a:lnTo>
                    <a:pt x="957320" y="762510"/>
                  </a:lnTo>
                  <a:close/>
                  <a:moveTo>
                    <a:pt x="197718" y="581114"/>
                  </a:moveTo>
                  <a:lnTo>
                    <a:pt x="197718" y="660815"/>
                  </a:lnTo>
                  <a:cubicBezTo>
                    <a:pt x="166245" y="672114"/>
                    <a:pt x="134771" y="683212"/>
                    <a:pt x="103499" y="694511"/>
                  </a:cubicBezTo>
                  <a:lnTo>
                    <a:pt x="103499" y="614810"/>
                  </a:lnTo>
                  <a:cubicBezTo>
                    <a:pt x="134973" y="603511"/>
                    <a:pt x="166245" y="592211"/>
                    <a:pt x="197718" y="581114"/>
                  </a:cubicBezTo>
                  <a:close/>
                  <a:moveTo>
                    <a:pt x="361946" y="516949"/>
                  </a:moveTo>
                  <a:lnTo>
                    <a:pt x="361946" y="603712"/>
                  </a:lnTo>
                  <a:cubicBezTo>
                    <a:pt x="327647" y="616222"/>
                    <a:pt x="293349" y="628531"/>
                    <a:pt x="259051" y="640637"/>
                  </a:cubicBezTo>
                  <a:lnTo>
                    <a:pt x="259051" y="553874"/>
                  </a:lnTo>
                  <a:cubicBezTo>
                    <a:pt x="293349" y="541566"/>
                    <a:pt x="327647" y="529055"/>
                    <a:pt x="361946" y="516949"/>
                  </a:cubicBezTo>
                  <a:close/>
                  <a:moveTo>
                    <a:pt x="197718" y="434221"/>
                  </a:moveTo>
                  <a:lnTo>
                    <a:pt x="197718" y="513922"/>
                  </a:lnTo>
                  <a:cubicBezTo>
                    <a:pt x="166245" y="525827"/>
                    <a:pt x="134771" y="537732"/>
                    <a:pt x="103499" y="549637"/>
                  </a:cubicBezTo>
                  <a:lnTo>
                    <a:pt x="103499" y="469935"/>
                  </a:lnTo>
                  <a:cubicBezTo>
                    <a:pt x="134973" y="458031"/>
                    <a:pt x="166245" y="446126"/>
                    <a:pt x="197718" y="434221"/>
                  </a:cubicBezTo>
                  <a:close/>
                  <a:moveTo>
                    <a:pt x="361946" y="366828"/>
                  </a:moveTo>
                  <a:lnTo>
                    <a:pt x="361946" y="453995"/>
                  </a:lnTo>
                  <a:lnTo>
                    <a:pt x="259051" y="492534"/>
                  </a:lnTo>
                  <a:lnTo>
                    <a:pt x="259051" y="405771"/>
                  </a:lnTo>
                  <a:cubicBezTo>
                    <a:pt x="293349" y="392857"/>
                    <a:pt x="327647" y="380145"/>
                    <a:pt x="361946" y="366828"/>
                  </a:cubicBezTo>
                  <a:close/>
                  <a:moveTo>
                    <a:pt x="476945" y="0"/>
                  </a:moveTo>
                  <a:lnTo>
                    <a:pt x="198727" y="142252"/>
                  </a:lnTo>
                  <a:lnTo>
                    <a:pt x="198727" y="270581"/>
                  </a:lnTo>
                  <a:lnTo>
                    <a:pt x="0" y="386198"/>
                  </a:lnTo>
                  <a:lnTo>
                    <a:pt x="0" y="1860928"/>
                  </a:lnTo>
                  <a:lnTo>
                    <a:pt x="3207" y="1860928"/>
                  </a:lnTo>
                  <a:lnTo>
                    <a:pt x="3207" y="2260894"/>
                  </a:lnTo>
                  <a:lnTo>
                    <a:pt x="1623743" y="2260894"/>
                  </a:lnTo>
                  <a:lnTo>
                    <a:pt x="1623743" y="2052203"/>
                  </a:lnTo>
                  <a:lnTo>
                    <a:pt x="1627747" y="2052203"/>
                  </a:lnTo>
                  <a:lnTo>
                    <a:pt x="1627747" y="637611"/>
                  </a:lnTo>
                  <a:lnTo>
                    <a:pt x="844338" y="429782"/>
                  </a:lnTo>
                  <a:lnTo>
                    <a:pt x="476945" y="5421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798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5A91F4D-B967-438F-90CD-896311AB6474}"/>
              </a:ext>
            </a:extLst>
          </p:cNvPr>
          <p:cNvGrpSpPr/>
          <p:nvPr/>
        </p:nvGrpSpPr>
        <p:grpSpPr>
          <a:xfrm>
            <a:off x="2402337" y="2313228"/>
            <a:ext cx="7387326" cy="2231545"/>
            <a:chOff x="3048761" y="2578417"/>
            <a:chExt cx="7387326" cy="223154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42CCB9-D03F-445D-819A-236EA156AC41}"/>
                </a:ext>
              </a:extLst>
            </p:cNvPr>
            <p:cNvSpPr txBox="1"/>
            <p:nvPr/>
          </p:nvSpPr>
          <p:spPr>
            <a:xfrm>
              <a:off x="3048762" y="2578417"/>
              <a:ext cx="6094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Roboto"/>
                </a:rPr>
                <a:t>✅</a:t>
              </a:r>
              <a:r>
                <a:rPr lang="en-US" b="0" i="0" dirty="0">
                  <a:solidFill>
                    <a:srgbClr val="030303"/>
                  </a:solidFill>
                  <a:effectLst/>
                  <a:latin typeface="Roboto"/>
                </a:rPr>
                <a:t> </a:t>
              </a:r>
              <a:r>
                <a:rPr lang="en-US" b="0" i="0" dirty="0" err="1">
                  <a:solidFill>
                    <a:srgbClr val="030303"/>
                  </a:solidFill>
                  <a:effectLst/>
                  <a:latin typeface="Roboto"/>
                </a:rPr>
                <a:t>iSlide</a:t>
              </a:r>
              <a:r>
                <a:rPr lang="en-US" b="0" i="0" dirty="0">
                  <a:solidFill>
                    <a:srgbClr val="030303"/>
                  </a:solidFill>
                  <a:effectLst/>
                  <a:latin typeface="Roboto"/>
                </a:rPr>
                <a:t> Tutorial: </a:t>
              </a:r>
              <a:r>
                <a:rPr lang="en-US" b="0" i="0" dirty="0">
                  <a:solidFill>
                    <a:srgbClr val="030303"/>
                  </a:solidFill>
                  <a:effectLst/>
                  <a:latin typeface="Roboto"/>
                  <a:hlinkClick r:id="rId3"/>
                </a:rPr>
                <a:t>https://youtu.be/WGzoPUnUzJs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1BDDBF-3435-49AC-AC47-8642B2A7D4AD}"/>
                </a:ext>
              </a:extLst>
            </p:cNvPr>
            <p:cNvSpPr txBox="1"/>
            <p:nvPr/>
          </p:nvSpPr>
          <p:spPr>
            <a:xfrm>
              <a:off x="3048762" y="3244334"/>
              <a:ext cx="6094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Roboto"/>
                </a:rPr>
                <a:t>✅</a:t>
              </a:r>
              <a:r>
                <a:rPr lang="en-US" b="0" i="0" dirty="0">
                  <a:solidFill>
                    <a:srgbClr val="030303"/>
                  </a:solidFill>
                  <a:effectLst/>
                  <a:latin typeface="Roboto"/>
                </a:rPr>
                <a:t> Download </a:t>
              </a:r>
              <a:r>
                <a:rPr lang="en-US" b="0" i="0" dirty="0" err="1">
                  <a:solidFill>
                    <a:srgbClr val="030303"/>
                  </a:solidFill>
                  <a:effectLst/>
                  <a:latin typeface="Roboto"/>
                </a:rPr>
                <a:t>iSlide</a:t>
              </a:r>
              <a:r>
                <a:rPr lang="en-US" b="0" i="0" dirty="0">
                  <a:solidFill>
                    <a:srgbClr val="030303"/>
                  </a:solidFill>
                  <a:effectLst/>
                  <a:latin typeface="Roboto"/>
                </a:rPr>
                <a:t> for Free: </a:t>
              </a:r>
              <a:r>
                <a:rPr lang="en-US" b="0" i="0" dirty="0">
                  <a:effectLst/>
                  <a:latin typeface="Roboto"/>
                  <a:hlinkClick r:id="rId4"/>
                </a:rPr>
                <a:t>https://en.islide.cc/download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9AA44A-B225-42AF-8DB3-4B4F7A171905}"/>
                </a:ext>
              </a:extLst>
            </p:cNvPr>
            <p:cNvSpPr txBox="1"/>
            <p:nvPr/>
          </p:nvSpPr>
          <p:spPr>
            <a:xfrm>
              <a:off x="3048761" y="3893689"/>
              <a:ext cx="73873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Roboto"/>
                </a:rPr>
                <a:t>✅</a:t>
              </a:r>
              <a:r>
                <a:rPr lang="en-US" b="0" i="0" dirty="0">
                  <a:solidFill>
                    <a:srgbClr val="030303"/>
                  </a:solidFill>
                  <a:effectLst/>
                  <a:latin typeface="Roboto"/>
                </a:rPr>
                <a:t> if you can't see the design tools bar on side (after clicking the icon),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75FE86-8A3F-4A53-B591-79CAACBB46B2}"/>
                </a:ext>
              </a:extLst>
            </p:cNvPr>
            <p:cNvSpPr txBox="1"/>
            <p:nvPr/>
          </p:nvSpPr>
          <p:spPr>
            <a:xfrm>
              <a:off x="3406569" y="4163631"/>
              <a:ext cx="60944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030303"/>
                  </a:solidFill>
                  <a:effectLst/>
                  <a:latin typeface="Roboto"/>
                </a:rPr>
                <a:t>then follow the steps in the link below: </a:t>
              </a:r>
              <a:r>
                <a:rPr lang="en-US" dirty="0">
                  <a:hlinkClick r:id="rId5"/>
                </a:rPr>
                <a:t>https://support.islide.cc/hc/kb/article/1378472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5510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223484;227841;226705;"/>
  <p:tag name="ISLIDE.ICON" val="151354;155381;39866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08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81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Roboto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shazaib ahmed</dc:creator>
  <cp:lastModifiedBy>shazaib ahmed</cp:lastModifiedBy>
  <cp:revision>31</cp:revision>
  <dcterms:created xsi:type="dcterms:W3CDTF">2020-08-06T03:22:02Z</dcterms:created>
  <dcterms:modified xsi:type="dcterms:W3CDTF">2020-08-07T05:12:45Z</dcterms:modified>
</cp:coreProperties>
</file>